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651"/>
  </p:normalViewPr>
  <p:slideViewPr>
    <p:cSldViewPr snapToGrid="0">
      <p:cViewPr varScale="1">
        <p:scale>
          <a:sx n="101" d="100"/>
          <a:sy n="101" d="100"/>
        </p:scale>
        <p:origin x="119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5530A-1E1A-7280-8171-3F25E9526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F7161-F4D9-DD7E-C3EB-FDB8726D7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0895-C487-37C8-84F7-5580AA61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85EB0-EBE4-4206-A338-976EBBFE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8DC38-4810-80E8-9F21-EE538A719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95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4F3A-5297-77FD-3E39-F2888F82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B4B8C-68C2-6CB6-560B-D2762880F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8CB1F-605E-65C6-F04B-D841114B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C4D52-9ADC-044F-4A73-6FA811488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3D0FA-E8FF-3FC0-A074-AC8BEB6D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13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72C6-4824-9019-30F5-AFD13A328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24280-1797-DBC6-F456-9B2320498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2ED5-E48E-8C32-0F68-95198661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93E5B-3716-0D58-A399-6ADDC054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29B17-401A-52A8-9758-286F8D77F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78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3856A-3722-D519-189D-2F0E279C5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12033-477A-8372-682E-F4B85D9FA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C4949-5BEA-1678-AA1B-09FE3F809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C4FC1-829C-3AF7-9061-2C059185C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ADF88-464B-71F2-3B47-AE81219F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FEAF5-EB29-516D-5E83-2352FF58B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5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F2EA-A8B7-CF7C-A01F-D01DDF44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1F5DE-D4EF-7D54-B9BC-2CD271ED7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D509C-656C-A361-5F38-1EE0071F6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299D8-ACE1-07DC-085B-062FB2740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18D748-5313-2CFB-6823-069033D393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558BAE-52AC-1878-085C-B2F76EB8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C98CBE-B214-EE84-B1F4-ACC8F523C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F8933-EC42-724B-7219-0CD43311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13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A379B-1123-A5B6-ECA8-67C0EFF1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5CBF7-9F42-7D93-134F-3759560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5E675-AD2B-16CC-ACCF-E46235D98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02E9B-2432-0ABC-7B5B-37DE3C223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91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B6870-7D82-C34D-81D9-A3EFD51E1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F700DE-3440-5368-35FD-B772421B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654A0-38D1-0590-1D66-2802EC1C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41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5D12-CC08-39E2-CB43-F2CC277A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9637C-DFFE-4B7B-917C-AB0BA8C1E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9EBEE-9BCC-CE38-FF87-16D834A26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62CE5-A682-F8AF-7EB5-FABB1C1E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D0D4F-EDD1-F790-A10C-60F6F44C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E495A-AEB7-A517-7F9D-96D4AF51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93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9EEC5-79DF-F5A4-4E34-91A47D7A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90E147-B945-6D37-FB12-4AF6B5B6F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5B6C0-1277-1EFE-075E-A4D12F85B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692AE-EDEC-8998-DF48-00466847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8D115-9991-B968-5238-F9E9289E9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4AF8E-CE52-E5AE-B385-7E949B9E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6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F4E7-BF0E-4B4D-30DE-AE53B4972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80C70-FC1C-738F-658A-99E17BD70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A79D3-D886-EBFF-5DEE-B20122BF6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7FA08-5418-CDD8-EB87-A92DCEB9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0B6F4-209E-F102-999B-65032194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96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AB8574-46D6-DE3F-3D31-76535A575A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43E04-A5E7-5ABD-A014-94F1F9FE7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EDAF6-CFF6-42CD-3254-01E49B435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16D4F-A0C2-B10E-FE68-B3C889CFE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7E21D-25B2-FD68-75C8-C93C35C99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3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B59B97-4A33-D8C5-096C-27256D544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A2553-53B5-0DAA-F673-E1BD6BF6C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8FA18-85FB-843D-9369-E830706C4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12C143-E6E7-F848-9976-E89D1AAAA21B}" type="datetimeFigureOut">
              <a:rPr lang="en-GB" smtClean="0"/>
              <a:t>07/03/2026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5E960-6794-2C35-68D8-E45544089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DC05C-9347-4DD7-57F9-48E156076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B1D58-82AB-1D42-BD55-8510A32B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55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resherbie.blogspot.com/2018/03/12-inch-dr-who-figures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llustration of galaxy in space">
            <a:extLst>
              <a:ext uri="{FF2B5EF4-FFF2-40B4-BE49-F238E27FC236}">
                <a16:creationId xmlns:a16="http://schemas.microsoft.com/office/drawing/2014/main" id="{22E3A24E-4F47-8064-82D5-08959F4C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-1" b="20754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33F8C-8391-4A04-4EAB-0DC45315A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 b="1" i="1">
                <a:solidFill>
                  <a:schemeClr val="bg1"/>
                </a:solidFill>
              </a:rPr>
              <a:t>Is There Life Out There?</a:t>
            </a:r>
            <a:endParaRPr lang="en-GB" sz="66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3079C-8E85-2295-09F9-F3E3EC1F3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A Baha’i Perspective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1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View of Earth from spaceship window">
            <a:extLst>
              <a:ext uri="{FF2B5EF4-FFF2-40B4-BE49-F238E27FC236}">
                <a16:creationId xmlns:a16="http://schemas.microsoft.com/office/drawing/2014/main" id="{C3CFB92B-6CE6-8810-194F-6D9E69D7B4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b="1747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23972-7B00-79DD-B22C-C949AAD9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The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233B3-D6E5-27C5-2AC9-FE607767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>
                <a:solidFill>
                  <a:srgbClr val="FFFFFF"/>
                </a:solidFill>
              </a:rPr>
              <a:t>“Space is big. You just won't believe how vastly, hugely, mind-bogglingly big it is. I mean, you may think it's a long way down the road to the chemist's, but that's just peanuts to space.” </a:t>
            </a:r>
          </a:p>
          <a:p>
            <a:pPr marL="0" indent="0">
              <a:buNone/>
            </a:pPr>
            <a:endParaRPr lang="en-GB" sz="20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 sz="2000">
                <a:solidFill>
                  <a:srgbClr val="FFFFFF"/>
                </a:solidFill>
              </a:rPr>
              <a:t>Douglas Adams</a:t>
            </a:r>
          </a:p>
        </p:txBody>
      </p:sp>
    </p:spTree>
    <p:extLst>
      <p:ext uri="{BB962C8B-B14F-4D97-AF65-F5344CB8AC3E}">
        <p14:creationId xmlns:p14="http://schemas.microsoft.com/office/powerpoint/2010/main" val="407481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olice box in space&#10;&#10;AI-generated content may be incorrect.">
            <a:extLst>
              <a:ext uri="{FF2B5EF4-FFF2-40B4-BE49-F238E27FC236}">
                <a16:creationId xmlns:a16="http://schemas.microsoft.com/office/drawing/2014/main" id="{D6447A27-F26A-C1F1-73F6-FC6DCBF6C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442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502198-4D65-3EBE-3EAA-34A08699D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The Universe is Strange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7C7DD-D837-C49A-846C-D222650BCF33}"/>
              </a:ext>
            </a:extLst>
          </p:cNvPr>
          <p:cNvSpPr txBox="1"/>
          <p:nvPr/>
        </p:nvSpPr>
        <p:spPr>
          <a:xfrm>
            <a:off x="1524000" y="4159404"/>
            <a:ext cx="9144000" cy="1098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rgbClr val="FFFFFF"/>
                </a:solidFill>
              </a:rPr>
              <a:t>The universe is vast, strange, and doesn’t revolve around us.</a:t>
            </a:r>
            <a:r>
              <a:rPr lang="en-US" sz="2400" dirty="0">
                <a:solidFill>
                  <a:srgbClr val="FFFFFF"/>
                </a:solidFill>
                <a:effectLst/>
              </a:rPr>
              <a:t> 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FBADEA-0FD7-876E-5683-9BB647E6650F}"/>
              </a:ext>
            </a:extLst>
          </p:cNvPr>
          <p:cNvSpPr txBox="1"/>
          <p:nvPr/>
        </p:nvSpPr>
        <p:spPr>
          <a:xfrm>
            <a:off x="9581990" y="6657945"/>
            <a:ext cx="26100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heresherbie.blogspot.com/2018/03/12-inch-dr-who-figur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38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alcon landing">
            <a:extLst>
              <a:ext uri="{FF2B5EF4-FFF2-40B4-BE49-F238E27FC236}">
                <a16:creationId xmlns:a16="http://schemas.microsoft.com/office/drawing/2014/main" id="{7A3B7CA3-B9F5-708E-34B6-489DD50E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5FF3B7-B76D-BCEB-EBC1-EE7B4D105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Science and Religion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3DD25-B3A4-64D7-4545-A51F6E16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i="1"/>
              <a:t>“Religion and science are the two wings upon which man’s intelligence can soar.”</a:t>
            </a:r>
            <a:r>
              <a:rPr lang="en-GB" sz="2000"/>
              <a:t> </a:t>
            </a: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/>
              <a:t>Abdul Baha</a:t>
            </a:r>
          </a:p>
        </p:txBody>
      </p:sp>
    </p:spTree>
    <p:extLst>
      <p:ext uri="{BB962C8B-B14F-4D97-AF65-F5344CB8AC3E}">
        <p14:creationId xmlns:p14="http://schemas.microsoft.com/office/powerpoint/2010/main" val="4072982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vintage UFOs throwing beam of light">
            <a:extLst>
              <a:ext uri="{FF2B5EF4-FFF2-40B4-BE49-F238E27FC236}">
                <a16:creationId xmlns:a16="http://schemas.microsoft.com/office/drawing/2014/main" id="{603D04FB-0548-6D79-D2FA-BD625255E1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b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7B27BC-4CE0-CEC9-42CB-999197AA1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Do Aliens Exit?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454F3-1C11-A618-0F3E-D29BE08B8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i="1">
                <a:solidFill>
                  <a:srgbClr val="FFFFFF"/>
                </a:solidFill>
              </a:rPr>
              <a:t>“Know thou that every fixed star hath its own planets, and every planet its own creatures, whose number no man can compute.”</a:t>
            </a:r>
            <a:r>
              <a:rPr lang="en-GB">
                <a:solidFill>
                  <a:srgbClr val="FFFFFF"/>
                </a:solidFill>
                <a:effectLst/>
              </a:rPr>
              <a:t> </a:t>
            </a:r>
          </a:p>
          <a:p>
            <a:pPr marL="0" indent="0">
              <a:buNone/>
            </a:pPr>
            <a:endParaRPr lang="en-GB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Baha’u’llah</a:t>
            </a:r>
          </a:p>
        </p:txBody>
      </p:sp>
    </p:spTree>
    <p:extLst>
      <p:ext uri="{BB962C8B-B14F-4D97-AF65-F5344CB8AC3E}">
        <p14:creationId xmlns:p14="http://schemas.microsoft.com/office/powerpoint/2010/main" val="19914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lobe from outer space">
            <a:extLst>
              <a:ext uri="{FF2B5EF4-FFF2-40B4-BE49-F238E27FC236}">
                <a16:creationId xmlns:a16="http://schemas.microsoft.com/office/drawing/2014/main" id="{6A39C307-675F-EF21-FA4C-7E99B19DBC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9B923D-EDF1-F246-42D8-250174D38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ln w="22225"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The View of Earth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B242B-7457-847F-81EB-36DF3B04B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“She could not see countries, with firm lines and borders. She saw only landmasses, undivided”.</a:t>
            </a:r>
          </a:p>
          <a:p>
            <a:endParaRPr lang="en-GB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Taylor Jenkins Reid, Atmosphere</a:t>
            </a:r>
          </a:p>
          <a:p>
            <a:pPr marL="0" indent="0">
              <a:buNone/>
            </a:pPr>
            <a:endParaRPr lang="en-GB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“The Earth is one country and mankind its citizens”.</a:t>
            </a:r>
          </a:p>
          <a:p>
            <a:pPr marL="0" indent="0">
              <a:buNone/>
            </a:pPr>
            <a:endParaRPr lang="en-GB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Baha’u’llah</a:t>
            </a:r>
          </a:p>
        </p:txBody>
      </p:sp>
    </p:spTree>
    <p:extLst>
      <p:ext uri="{BB962C8B-B14F-4D97-AF65-F5344CB8AC3E}">
        <p14:creationId xmlns:p14="http://schemas.microsoft.com/office/powerpoint/2010/main" val="952342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ild holding the earth">
            <a:extLst>
              <a:ext uri="{FF2B5EF4-FFF2-40B4-BE49-F238E27FC236}">
                <a16:creationId xmlns:a16="http://schemas.microsoft.com/office/drawing/2014/main" id="{59B99535-A85B-D2C2-52BF-A2A8275D41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b="1541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5A77EE-AB60-3778-9C41-CBFF8A4C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 Deep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6F04F-E559-EB04-3A52-B78E8648D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solidFill>
                  <a:srgbClr val="FFFFFF"/>
                </a:solidFill>
              </a:rPr>
              <a:t>The question isn’t </a:t>
            </a:r>
            <a:r>
              <a:rPr lang="en-GB" i="1">
                <a:solidFill>
                  <a:srgbClr val="FFFFFF"/>
                </a:solidFill>
              </a:rPr>
              <a:t>“Are we alone in the universe?”</a:t>
            </a:r>
          </a:p>
          <a:p>
            <a:pPr marL="0" indent="0">
              <a:buNone/>
            </a:pPr>
            <a:br>
              <a:rPr lang="en-GB">
                <a:solidFill>
                  <a:srgbClr val="FFFFFF"/>
                </a:solidFill>
              </a:rPr>
            </a:br>
            <a:r>
              <a:rPr lang="en-GB">
                <a:solidFill>
                  <a:srgbClr val="FFFFFF"/>
                </a:solidFill>
              </a:rPr>
              <a:t>It’s </a:t>
            </a:r>
            <a:r>
              <a:rPr lang="en-GB" i="1">
                <a:solidFill>
                  <a:srgbClr val="FFFFFF"/>
                </a:solidFill>
              </a:rPr>
              <a:t>“Are we learning how to live well together on this planet?”</a:t>
            </a:r>
            <a:endParaRPr lang="en-GB">
              <a:solidFill>
                <a:srgbClr val="FFFFFF"/>
              </a:solidFill>
            </a:endParaRPr>
          </a:p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77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people holding hands">
            <a:extLst>
              <a:ext uri="{FF2B5EF4-FFF2-40B4-BE49-F238E27FC236}">
                <a16:creationId xmlns:a16="http://schemas.microsoft.com/office/drawing/2014/main" id="{A4BFB695-278A-067D-2FF8-185061E47B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E4483B-B785-8266-2A01-FB048E740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An Interfaith Closing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BF555-7BB2-2649-E182-35DE124F6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FFFFFF"/>
                </a:solidFill>
              </a:rPr>
              <a:t>Curiosity. </a:t>
            </a:r>
          </a:p>
          <a:p>
            <a:pPr marL="0" indent="0" algn="ctr">
              <a:buNone/>
            </a:pPr>
            <a:endParaRPr lang="en-GB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FFFFFF"/>
                </a:solidFill>
              </a:rPr>
              <a:t>Kindness. </a:t>
            </a:r>
          </a:p>
          <a:p>
            <a:pPr marL="0" indent="0" algn="ctr">
              <a:buNone/>
            </a:pPr>
            <a:endParaRPr lang="en-GB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GB" dirty="0">
                <a:solidFill>
                  <a:srgbClr val="FFFFFF"/>
                </a:solidFill>
              </a:rPr>
              <a:t>Respect.</a:t>
            </a:r>
            <a:r>
              <a:rPr lang="en-GB" dirty="0">
                <a:solidFill>
                  <a:srgbClr val="FFFFFF"/>
                </a:solidFill>
                <a:effectLst/>
              </a:rPr>
              <a:t> 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06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215</Words>
  <Application>Microsoft Macintosh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Is There Life Out There?</vt:lpstr>
      <vt:lpstr>The Big Picture</vt:lpstr>
      <vt:lpstr>The Universe is Strange</vt:lpstr>
      <vt:lpstr>Science and Religion</vt:lpstr>
      <vt:lpstr>Do Aliens Exit?</vt:lpstr>
      <vt:lpstr>The View of Earth</vt:lpstr>
      <vt:lpstr>A Deep Question</vt:lpstr>
      <vt:lpstr>An Interfaith Closing Thought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Kenny Baxter</dc:creator>
  <cp:lastModifiedBy>Kenny Baxter</cp:lastModifiedBy>
  <cp:revision>1</cp:revision>
  <dcterms:created xsi:type="dcterms:W3CDTF">2026-03-07T19:19:16Z</dcterms:created>
  <dcterms:modified xsi:type="dcterms:W3CDTF">2026-03-07T19:43:43Z</dcterms:modified>
</cp:coreProperties>
</file>