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
  </p:notesMasterIdLst>
  <p:sldIdLst>
    <p:sldId id="256" r:id="rId2"/>
    <p:sldId id="257" r:id="rId3"/>
    <p:sldId id="258" r:id="rId4"/>
    <p:sldId id="262" r:id="rId5"/>
    <p:sldId id="264" r:id="rId6"/>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100" d="100"/>
          <a:sy n="100" d="100"/>
        </p:scale>
        <p:origin x="-294" y="-81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22885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2913063" y="0"/>
            <a:ext cx="2228850" cy="457200"/>
          </a:xfrm>
          <a:prstGeom prst="rect">
            <a:avLst/>
          </a:prstGeom>
        </p:spPr>
        <p:txBody>
          <a:bodyPr vert="horz" lIns="91440" tIns="45720" rIns="91440" bIns="45720" rtlCol="0"/>
          <a:lstStyle>
            <a:lvl1pPr algn="r">
              <a:defRPr sz="1200"/>
            </a:lvl1pPr>
          </a:lstStyle>
          <a:p>
            <a:fld id="{94DC82CC-187F-4D14-A810-307379E2B284}" type="datetimeFigureOut">
              <a:rPr lang="en-GB" smtClean="0"/>
              <a:t>17/03/2026</a:t>
            </a:fld>
            <a:endParaRPr lang="en-GB"/>
          </a:p>
        </p:txBody>
      </p:sp>
      <p:sp>
        <p:nvSpPr>
          <p:cNvPr id="4" name="Slide Image Placeholder 3"/>
          <p:cNvSpPr>
            <a:spLocks noGrp="1" noRot="1" noChangeAspect="1"/>
          </p:cNvSpPr>
          <p:nvPr>
            <p:ph type="sldImg" idx="2"/>
          </p:nvPr>
        </p:nvSpPr>
        <p:spPr>
          <a:xfrm>
            <a:off x="-47625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514350" y="4343400"/>
            <a:ext cx="41148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22885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2913063" y="8685213"/>
            <a:ext cx="2228850" cy="457200"/>
          </a:xfrm>
          <a:prstGeom prst="rect">
            <a:avLst/>
          </a:prstGeom>
        </p:spPr>
        <p:txBody>
          <a:bodyPr vert="horz" lIns="91440" tIns="45720" rIns="91440" bIns="45720" rtlCol="0" anchor="b"/>
          <a:lstStyle>
            <a:lvl1pPr algn="r">
              <a:defRPr sz="1200"/>
            </a:lvl1pPr>
          </a:lstStyle>
          <a:p>
            <a:fld id="{D6FC7026-C975-474C-85D9-93D56183D1F5}" type="slidenum">
              <a:rPr lang="en-GB" smtClean="0"/>
              <a:t>‹#›</a:t>
            </a:fld>
            <a:endParaRPr lang="en-GB"/>
          </a:p>
        </p:txBody>
      </p:sp>
    </p:spTree>
    <p:extLst>
      <p:ext uri="{BB962C8B-B14F-4D97-AF65-F5344CB8AC3E}">
        <p14:creationId xmlns:p14="http://schemas.microsoft.com/office/powerpoint/2010/main" val="2126564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 — Opening hook
Deliver the title as a genuine question — pause after each word if you like.
Let the audience sit with it for a moment before moving on.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2 — The question
"For as long as humans have looked up at the night sky, we've asked the same question: are we alone?
Ancient civilisations built myths around it. Philosophers debated it for centuries. Scientists today dedicate careers to it. This question is not new — but our ability to answer it has never been greater."</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3 — Science
"In 1995 we had zero confirmed planets outside our solar system. Today we have over five thousand. The Milky Way alone contains up to 400 billion stars — many with planets in the so-called habitable zone, where liquid water could exist.
With the James Webb Space Telescope, we can now analyse the atmospheres of distant worlds for signs of life. The question is no longer 'is it possible?' — it's 'when will we find it?'"</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3 — Science
"In 1995 we had zero confirmed planets outside our solar system. Today we have over five thousand. The Milky Way alone contains up to 400 billion stars — many with planets in the so-called habitable zone, where liquid water could exist.
With the James Webb Space Telescope, we can now analyse the atmospheres of distant worlds for signs of life. The question is no longer 'is it possible?' — it's 'when will we find it?'"</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3 — Science
"In 1995 we had zero confirmed planets outside our solar system. Today we have over five thousand. The Milky Way alone contains up to 400 billion stars — many with planets in the so-called habitable zone, where liquid water could exist.
With the James Webb Space Telescope, we can now analyse the atmospheres of distant worlds for signs of life. The question is no longer 'is it possible?' — it's 'when will we find it?'"</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80E1A"/>
        </a:solidFill>
        <a:effectLst/>
      </p:bgPr>
    </p:bg>
    <p:spTree>
      <p:nvGrpSpPr>
        <p:cNvPr id="1" name=""/>
        <p:cNvGrpSpPr/>
        <p:nvPr/>
      </p:nvGrpSpPr>
      <p:grpSpPr>
        <a:xfrm>
          <a:off x="0" y="0"/>
          <a:ext cx="0" cy="0"/>
          <a:chOff x="0" y="0"/>
          <a:chExt cx="0" cy="0"/>
        </a:xfrm>
      </p:grpSpPr>
      <p:sp>
        <p:nvSpPr>
          <p:cNvPr id="2" name="Shape 0"/>
          <p:cNvSpPr/>
          <p:nvPr/>
        </p:nvSpPr>
        <p:spPr>
          <a:xfrm>
            <a:off x="260604" y="169164"/>
            <a:ext cx="27432" cy="27432"/>
          </a:xfrm>
          <a:prstGeom prst="ellipse">
            <a:avLst/>
          </a:prstGeom>
          <a:solidFill>
            <a:srgbClr val="FFFFFF">
              <a:alpha val="79000"/>
            </a:srgbClr>
          </a:solidFill>
          <a:ln w="12700">
            <a:solidFill>
              <a:srgbClr val="FFFFFF"/>
            </a:solidFill>
            <a:prstDash val="solid"/>
          </a:ln>
        </p:spPr>
      </p:sp>
      <p:sp>
        <p:nvSpPr>
          <p:cNvPr id="3" name="Shape 1"/>
          <p:cNvSpPr/>
          <p:nvPr/>
        </p:nvSpPr>
        <p:spPr>
          <a:xfrm>
            <a:off x="1627632" y="438912"/>
            <a:ext cx="36576" cy="36576"/>
          </a:xfrm>
          <a:prstGeom prst="ellipse">
            <a:avLst/>
          </a:prstGeom>
          <a:solidFill>
            <a:srgbClr val="FFFFFF">
              <a:alpha val="75000"/>
            </a:srgbClr>
          </a:solidFill>
          <a:ln w="12700">
            <a:solidFill>
              <a:srgbClr val="FFFFFF"/>
            </a:solidFill>
            <a:prstDash val="solid"/>
          </a:ln>
        </p:spPr>
      </p:sp>
      <p:sp>
        <p:nvSpPr>
          <p:cNvPr id="4" name="Shape 2"/>
          <p:cNvSpPr/>
          <p:nvPr/>
        </p:nvSpPr>
        <p:spPr>
          <a:xfrm>
            <a:off x="2912364" y="123444"/>
            <a:ext cx="27432" cy="27432"/>
          </a:xfrm>
          <a:prstGeom prst="ellipse">
            <a:avLst/>
          </a:prstGeom>
          <a:solidFill>
            <a:srgbClr val="FFFFFF">
              <a:alpha val="91000"/>
            </a:srgbClr>
          </a:solidFill>
          <a:ln w="12700">
            <a:solidFill>
              <a:srgbClr val="FFFFFF"/>
            </a:solidFill>
            <a:prstDash val="solid"/>
          </a:ln>
        </p:spPr>
      </p:sp>
      <p:sp>
        <p:nvSpPr>
          <p:cNvPr id="5" name="Shape 3"/>
          <p:cNvSpPr/>
          <p:nvPr/>
        </p:nvSpPr>
        <p:spPr>
          <a:xfrm>
            <a:off x="4640580" y="342900"/>
            <a:ext cx="45720" cy="45720"/>
          </a:xfrm>
          <a:prstGeom prst="ellipse">
            <a:avLst/>
          </a:prstGeom>
          <a:solidFill>
            <a:srgbClr val="FFFFFF">
              <a:alpha val="95000"/>
            </a:srgbClr>
          </a:solidFill>
          <a:ln w="12700">
            <a:solidFill>
              <a:srgbClr val="FFFFFF"/>
            </a:solidFill>
            <a:prstDash val="solid"/>
          </a:ln>
        </p:spPr>
      </p:sp>
      <p:sp>
        <p:nvSpPr>
          <p:cNvPr id="6" name="Shape 4"/>
          <p:cNvSpPr/>
          <p:nvPr/>
        </p:nvSpPr>
        <p:spPr>
          <a:xfrm>
            <a:off x="6112764" y="77724"/>
            <a:ext cx="27432" cy="27432"/>
          </a:xfrm>
          <a:prstGeom prst="ellipse">
            <a:avLst/>
          </a:prstGeom>
          <a:solidFill>
            <a:srgbClr val="FFFFFF">
              <a:alpha val="72000"/>
            </a:srgbClr>
          </a:solidFill>
          <a:ln w="12700">
            <a:solidFill>
              <a:srgbClr val="FFFFFF"/>
            </a:solidFill>
            <a:prstDash val="solid"/>
          </a:ln>
        </p:spPr>
      </p:sp>
      <p:sp>
        <p:nvSpPr>
          <p:cNvPr id="7" name="Shape 5"/>
          <p:cNvSpPr/>
          <p:nvPr/>
        </p:nvSpPr>
        <p:spPr>
          <a:xfrm>
            <a:off x="7479792" y="530352"/>
            <a:ext cx="36576" cy="36576"/>
          </a:xfrm>
          <a:prstGeom prst="ellipse">
            <a:avLst/>
          </a:prstGeom>
          <a:solidFill>
            <a:srgbClr val="FFFFFF">
              <a:alpha val="72000"/>
            </a:srgbClr>
          </a:solidFill>
          <a:ln w="12700">
            <a:solidFill>
              <a:srgbClr val="FFFFFF"/>
            </a:solidFill>
            <a:prstDash val="solid"/>
          </a:ln>
        </p:spPr>
      </p:sp>
      <p:sp>
        <p:nvSpPr>
          <p:cNvPr id="8" name="Shape 6"/>
          <p:cNvSpPr/>
          <p:nvPr/>
        </p:nvSpPr>
        <p:spPr>
          <a:xfrm>
            <a:off x="8673084" y="260604"/>
            <a:ext cx="27432" cy="27432"/>
          </a:xfrm>
          <a:prstGeom prst="ellipse">
            <a:avLst/>
          </a:prstGeom>
          <a:solidFill>
            <a:srgbClr val="FFFFFF">
              <a:alpha val="85000"/>
            </a:srgbClr>
          </a:solidFill>
          <a:ln w="12700">
            <a:solidFill>
              <a:srgbClr val="FFFFFF"/>
            </a:solidFill>
            <a:prstDash val="solid"/>
          </a:ln>
        </p:spPr>
      </p:sp>
      <p:sp>
        <p:nvSpPr>
          <p:cNvPr id="9" name="Shape 7"/>
          <p:cNvSpPr/>
          <p:nvPr/>
        </p:nvSpPr>
        <p:spPr>
          <a:xfrm>
            <a:off x="804672" y="1170432"/>
            <a:ext cx="36576" cy="36576"/>
          </a:xfrm>
          <a:prstGeom prst="ellipse">
            <a:avLst/>
          </a:prstGeom>
          <a:solidFill>
            <a:srgbClr val="FFFFFF">
              <a:alpha val="88000"/>
            </a:srgbClr>
          </a:solidFill>
          <a:ln w="12700">
            <a:solidFill>
              <a:srgbClr val="FFFFFF"/>
            </a:solidFill>
            <a:prstDash val="solid"/>
          </a:ln>
        </p:spPr>
      </p:sp>
      <p:sp>
        <p:nvSpPr>
          <p:cNvPr id="10" name="Shape 8"/>
          <p:cNvSpPr/>
          <p:nvPr/>
        </p:nvSpPr>
        <p:spPr>
          <a:xfrm>
            <a:off x="2363724" y="1540764"/>
            <a:ext cx="27432" cy="27432"/>
          </a:xfrm>
          <a:prstGeom prst="ellipse">
            <a:avLst/>
          </a:prstGeom>
          <a:solidFill>
            <a:srgbClr val="FFFFFF">
              <a:alpha val="71000"/>
            </a:srgbClr>
          </a:solidFill>
          <a:ln w="12700">
            <a:solidFill>
              <a:srgbClr val="FFFFFF"/>
            </a:solidFill>
            <a:prstDash val="solid"/>
          </a:ln>
        </p:spPr>
      </p:sp>
      <p:sp>
        <p:nvSpPr>
          <p:cNvPr id="11" name="Shape 9"/>
          <p:cNvSpPr/>
          <p:nvPr/>
        </p:nvSpPr>
        <p:spPr>
          <a:xfrm>
            <a:off x="4000500" y="982980"/>
            <a:ext cx="45720" cy="45720"/>
          </a:xfrm>
          <a:prstGeom prst="ellipse">
            <a:avLst/>
          </a:prstGeom>
          <a:solidFill>
            <a:srgbClr val="FFFFFF">
              <a:alpha val="72000"/>
            </a:srgbClr>
          </a:solidFill>
          <a:ln w="12700">
            <a:solidFill>
              <a:srgbClr val="FFFFFF"/>
            </a:solidFill>
            <a:prstDash val="solid"/>
          </a:ln>
        </p:spPr>
      </p:sp>
      <p:sp>
        <p:nvSpPr>
          <p:cNvPr id="12" name="Shape 10"/>
          <p:cNvSpPr/>
          <p:nvPr/>
        </p:nvSpPr>
        <p:spPr>
          <a:xfrm>
            <a:off x="5472684" y="1357884"/>
            <a:ext cx="27432" cy="27432"/>
          </a:xfrm>
          <a:prstGeom prst="ellipse">
            <a:avLst/>
          </a:prstGeom>
          <a:solidFill>
            <a:srgbClr val="FFFFFF">
              <a:alpha val="73000"/>
            </a:srgbClr>
          </a:solidFill>
          <a:ln w="12700">
            <a:solidFill>
              <a:srgbClr val="FFFFFF"/>
            </a:solidFill>
            <a:prstDash val="solid"/>
          </a:ln>
        </p:spPr>
      </p:sp>
      <p:sp>
        <p:nvSpPr>
          <p:cNvPr id="13" name="Shape 11"/>
          <p:cNvSpPr/>
          <p:nvPr/>
        </p:nvSpPr>
        <p:spPr>
          <a:xfrm>
            <a:off x="6839712" y="1078992"/>
            <a:ext cx="36576" cy="36576"/>
          </a:xfrm>
          <a:prstGeom prst="ellipse">
            <a:avLst/>
          </a:prstGeom>
          <a:solidFill>
            <a:srgbClr val="FFFFFF">
              <a:alpha val="82000"/>
            </a:srgbClr>
          </a:solidFill>
          <a:ln w="12700">
            <a:solidFill>
              <a:srgbClr val="FFFFFF"/>
            </a:solidFill>
            <a:prstDash val="solid"/>
          </a:ln>
        </p:spPr>
      </p:sp>
      <p:sp>
        <p:nvSpPr>
          <p:cNvPr id="14" name="Shape 12"/>
          <p:cNvSpPr/>
          <p:nvPr/>
        </p:nvSpPr>
        <p:spPr>
          <a:xfrm>
            <a:off x="8307324" y="1632204"/>
            <a:ext cx="27432" cy="27432"/>
          </a:xfrm>
          <a:prstGeom prst="ellipse">
            <a:avLst/>
          </a:prstGeom>
          <a:solidFill>
            <a:srgbClr val="FFFFFF">
              <a:alpha val="76000"/>
            </a:srgbClr>
          </a:solidFill>
          <a:ln w="12700">
            <a:solidFill>
              <a:srgbClr val="FFFFFF"/>
            </a:solidFill>
            <a:prstDash val="solid"/>
          </a:ln>
        </p:spPr>
      </p:sp>
      <p:sp>
        <p:nvSpPr>
          <p:cNvPr id="15" name="Shape 13"/>
          <p:cNvSpPr/>
          <p:nvPr/>
        </p:nvSpPr>
        <p:spPr>
          <a:xfrm>
            <a:off x="1266444" y="2638044"/>
            <a:ext cx="27432" cy="27432"/>
          </a:xfrm>
          <a:prstGeom prst="ellipse">
            <a:avLst/>
          </a:prstGeom>
          <a:solidFill>
            <a:srgbClr val="FFFFFF">
              <a:alpha val="77000"/>
            </a:srgbClr>
          </a:solidFill>
          <a:ln w="12700">
            <a:solidFill>
              <a:srgbClr val="FFFFFF"/>
            </a:solidFill>
            <a:prstDash val="solid"/>
          </a:ln>
        </p:spPr>
      </p:sp>
      <p:sp>
        <p:nvSpPr>
          <p:cNvPr id="16" name="Shape 14"/>
          <p:cNvSpPr/>
          <p:nvPr/>
        </p:nvSpPr>
        <p:spPr>
          <a:xfrm>
            <a:off x="3456432" y="2176272"/>
            <a:ext cx="36576" cy="36576"/>
          </a:xfrm>
          <a:prstGeom prst="ellipse">
            <a:avLst/>
          </a:prstGeom>
          <a:solidFill>
            <a:srgbClr val="FFFFFF">
              <a:alpha val="95000"/>
            </a:srgbClr>
          </a:solidFill>
          <a:ln w="12700">
            <a:solidFill>
              <a:srgbClr val="FFFFFF"/>
            </a:solidFill>
            <a:prstDash val="solid"/>
          </a:ln>
        </p:spPr>
      </p:sp>
      <p:sp>
        <p:nvSpPr>
          <p:cNvPr id="17" name="Shape 15"/>
          <p:cNvSpPr/>
          <p:nvPr/>
        </p:nvSpPr>
        <p:spPr>
          <a:xfrm>
            <a:off x="5106924" y="2546604"/>
            <a:ext cx="27432" cy="27432"/>
          </a:xfrm>
          <a:prstGeom prst="ellipse">
            <a:avLst/>
          </a:prstGeom>
          <a:solidFill>
            <a:srgbClr val="FFFFFF">
              <a:alpha val="76000"/>
            </a:srgbClr>
          </a:solidFill>
          <a:ln w="12700">
            <a:solidFill>
              <a:srgbClr val="FFFFFF"/>
            </a:solidFill>
            <a:prstDash val="solid"/>
          </a:ln>
        </p:spPr>
      </p:sp>
      <p:sp>
        <p:nvSpPr>
          <p:cNvPr id="18" name="Shape 16"/>
          <p:cNvSpPr/>
          <p:nvPr/>
        </p:nvSpPr>
        <p:spPr>
          <a:xfrm>
            <a:off x="6469380" y="2994660"/>
            <a:ext cx="45720" cy="45720"/>
          </a:xfrm>
          <a:prstGeom prst="ellipse">
            <a:avLst/>
          </a:prstGeom>
          <a:solidFill>
            <a:srgbClr val="FFFFFF">
              <a:alpha val="80000"/>
            </a:srgbClr>
          </a:solidFill>
          <a:ln w="12700">
            <a:solidFill>
              <a:srgbClr val="FFFFFF"/>
            </a:solidFill>
            <a:prstDash val="solid"/>
          </a:ln>
        </p:spPr>
      </p:sp>
      <p:sp>
        <p:nvSpPr>
          <p:cNvPr id="19" name="Shape 17"/>
          <p:cNvSpPr/>
          <p:nvPr/>
        </p:nvSpPr>
        <p:spPr>
          <a:xfrm>
            <a:off x="8033004" y="2363724"/>
            <a:ext cx="27432" cy="27432"/>
          </a:xfrm>
          <a:prstGeom prst="ellipse">
            <a:avLst/>
          </a:prstGeom>
          <a:solidFill>
            <a:srgbClr val="FFFFFF">
              <a:alpha val="85000"/>
            </a:srgbClr>
          </a:solidFill>
          <a:ln w="12700">
            <a:solidFill>
              <a:srgbClr val="FFFFFF"/>
            </a:solidFill>
            <a:prstDash val="solid"/>
          </a:ln>
        </p:spPr>
      </p:sp>
      <p:sp>
        <p:nvSpPr>
          <p:cNvPr id="20" name="Shape 18"/>
          <p:cNvSpPr/>
          <p:nvPr/>
        </p:nvSpPr>
        <p:spPr>
          <a:xfrm>
            <a:off x="438912" y="3456432"/>
            <a:ext cx="36576" cy="36576"/>
          </a:xfrm>
          <a:prstGeom prst="ellipse">
            <a:avLst/>
          </a:prstGeom>
          <a:solidFill>
            <a:srgbClr val="FFFFFF">
              <a:alpha val="71000"/>
            </a:srgbClr>
          </a:solidFill>
          <a:ln w="12700">
            <a:solidFill>
              <a:srgbClr val="FFFFFF"/>
            </a:solidFill>
            <a:prstDash val="solid"/>
          </a:ln>
        </p:spPr>
      </p:sp>
      <p:sp>
        <p:nvSpPr>
          <p:cNvPr id="21" name="Shape 19"/>
          <p:cNvSpPr/>
          <p:nvPr/>
        </p:nvSpPr>
        <p:spPr>
          <a:xfrm>
            <a:off x="1997964" y="3826764"/>
            <a:ext cx="27432" cy="27432"/>
          </a:xfrm>
          <a:prstGeom prst="ellipse">
            <a:avLst/>
          </a:prstGeom>
          <a:solidFill>
            <a:srgbClr val="FFFFFF">
              <a:alpha val="91000"/>
            </a:srgbClr>
          </a:solidFill>
          <a:ln w="12700">
            <a:solidFill>
              <a:srgbClr val="FFFFFF"/>
            </a:solidFill>
            <a:prstDash val="solid"/>
          </a:ln>
        </p:spPr>
      </p:sp>
      <p:sp>
        <p:nvSpPr>
          <p:cNvPr id="22" name="Shape 20"/>
          <p:cNvSpPr/>
          <p:nvPr/>
        </p:nvSpPr>
        <p:spPr>
          <a:xfrm>
            <a:off x="3639312" y="3364992"/>
            <a:ext cx="36576" cy="36576"/>
          </a:xfrm>
          <a:prstGeom prst="ellipse">
            <a:avLst/>
          </a:prstGeom>
          <a:solidFill>
            <a:srgbClr val="FFFFFF">
              <a:alpha val="91000"/>
            </a:srgbClr>
          </a:solidFill>
          <a:ln w="12700">
            <a:solidFill>
              <a:srgbClr val="FFFFFF"/>
            </a:solidFill>
            <a:prstDash val="solid"/>
          </a:ln>
        </p:spPr>
      </p:sp>
      <p:sp>
        <p:nvSpPr>
          <p:cNvPr id="23" name="Shape 21"/>
          <p:cNvSpPr/>
          <p:nvPr/>
        </p:nvSpPr>
        <p:spPr>
          <a:xfrm>
            <a:off x="5381244" y="4101084"/>
            <a:ext cx="27432" cy="27432"/>
          </a:xfrm>
          <a:prstGeom prst="ellipse">
            <a:avLst/>
          </a:prstGeom>
          <a:solidFill>
            <a:srgbClr val="FFFFFF">
              <a:alpha val="76000"/>
            </a:srgbClr>
          </a:solidFill>
          <a:ln w="12700">
            <a:solidFill>
              <a:srgbClr val="FFFFFF"/>
            </a:solidFill>
            <a:prstDash val="solid"/>
          </a:ln>
        </p:spPr>
      </p:sp>
      <p:sp>
        <p:nvSpPr>
          <p:cNvPr id="24" name="Shape 22"/>
          <p:cNvSpPr/>
          <p:nvPr/>
        </p:nvSpPr>
        <p:spPr>
          <a:xfrm>
            <a:off x="7114032" y="3730752"/>
            <a:ext cx="36576" cy="36576"/>
          </a:xfrm>
          <a:prstGeom prst="ellipse">
            <a:avLst/>
          </a:prstGeom>
          <a:solidFill>
            <a:srgbClr val="FFFFFF">
              <a:alpha val="94000"/>
            </a:srgbClr>
          </a:solidFill>
          <a:ln w="12700">
            <a:solidFill>
              <a:srgbClr val="FFFFFF"/>
            </a:solidFill>
            <a:prstDash val="solid"/>
          </a:ln>
        </p:spPr>
      </p:sp>
      <p:sp>
        <p:nvSpPr>
          <p:cNvPr id="25" name="Shape 23"/>
          <p:cNvSpPr/>
          <p:nvPr/>
        </p:nvSpPr>
        <p:spPr>
          <a:xfrm>
            <a:off x="8490204" y="4375404"/>
            <a:ext cx="27432" cy="27432"/>
          </a:xfrm>
          <a:prstGeom prst="ellipse">
            <a:avLst/>
          </a:prstGeom>
          <a:solidFill>
            <a:srgbClr val="FFFFFF">
              <a:alpha val="86000"/>
            </a:srgbClr>
          </a:solidFill>
          <a:ln w="12700">
            <a:solidFill>
              <a:srgbClr val="FFFFFF"/>
            </a:solidFill>
            <a:prstDash val="solid"/>
          </a:ln>
        </p:spPr>
      </p:sp>
      <p:sp>
        <p:nvSpPr>
          <p:cNvPr id="26" name="Shape 24"/>
          <p:cNvSpPr/>
          <p:nvPr/>
        </p:nvSpPr>
        <p:spPr>
          <a:xfrm>
            <a:off x="900684" y="4558284"/>
            <a:ext cx="27432" cy="27432"/>
          </a:xfrm>
          <a:prstGeom prst="ellipse">
            <a:avLst/>
          </a:prstGeom>
          <a:solidFill>
            <a:srgbClr val="FFFFFF">
              <a:alpha val="84000"/>
            </a:srgbClr>
          </a:solidFill>
          <a:ln w="12700">
            <a:solidFill>
              <a:srgbClr val="FFFFFF"/>
            </a:solidFill>
            <a:prstDash val="solid"/>
          </a:ln>
        </p:spPr>
      </p:sp>
      <p:sp>
        <p:nvSpPr>
          <p:cNvPr id="27" name="Shape 25"/>
          <p:cNvSpPr/>
          <p:nvPr/>
        </p:nvSpPr>
        <p:spPr>
          <a:xfrm>
            <a:off x="2994660" y="4732020"/>
            <a:ext cx="45720" cy="45720"/>
          </a:xfrm>
          <a:prstGeom prst="ellipse">
            <a:avLst/>
          </a:prstGeom>
          <a:solidFill>
            <a:srgbClr val="FFFFFF">
              <a:alpha val="75000"/>
            </a:srgbClr>
          </a:solidFill>
          <a:ln w="12700">
            <a:solidFill>
              <a:srgbClr val="FFFFFF"/>
            </a:solidFill>
            <a:prstDash val="solid"/>
          </a:ln>
        </p:spPr>
      </p:sp>
      <p:sp>
        <p:nvSpPr>
          <p:cNvPr id="28" name="Shape 26"/>
          <p:cNvSpPr/>
          <p:nvPr/>
        </p:nvSpPr>
        <p:spPr>
          <a:xfrm>
            <a:off x="5929884" y="4649724"/>
            <a:ext cx="27432" cy="27432"/>
          </a:xfrm>
          <a:prstGeom prst="ellipse">
            <a:avLst/>
          </a:prstGeom>
          <a:solidFill>
            <a:srgbClr val="FFFFFF">
              <a:alpha val="80000"/>
            </a:srgbClr>
          </a:solidFill>
          <a:ln w="12700">
            <a:solidFill>
              <a:srgbClr val="FFFFFF"/>
            </a:solidFill>
            <a:prstDash val="solid"/>
          </a:ln>
        </p:spPr>
      </p:sp>
      <p:sp>
        <p:nvSpPr>
          <p:cNvPr id="29" name="Shape 27"/>
          <p:cNvSpPr/>
          <p:nvPr/>
        </p:nvSpPr>
        <p:spPr>
          <a:xfrm>
            <a:off x="7754112" y="4919472"/>
            <a:ext cx="36576" cy="36576"/>
          </a:xfrm>
          <a:prstGeom prst="ellipse">
            <a:avLst/>
          </a:prstGeom>
          <a:solidFill>
            <a:srgbClr val="FFFFFF">
              <a:alpha val="83000"/>
            </a:srgbClr>
          </a:solidFill>
          <a:ln w="12700">
            <a:solidFill>
              <a:srgbClr val="FFFFFF"/>
            </a:solidFill>
            <a:prstDash val="solid"/>
          </a:ln>
        </p:spPr>
      </p:sp>
      <p:sp>
        <p:nvSpPr>
          <p:cNvPr id="35" name="Shape 33"/>
          <p:cNvSpPr/>
          <p:nvPr/>
        </p:nvSpPr>
        <p:spPr>
          <a:xfrm>
            <a:off x="457200" y="731520"/>
            <a:ext cx="109728" cy="109728"/>
          </a:xfrm>
          <a:prstGeom prst="ellipse">
            <a:avLst/>
          </a:prstGeom>
          <a:solidFill>
            <a:srgbClr val="0BBFB0"/>
          </a:solidFill>
          <a:ln w="12700">
            <a:solidFill>
              <a:srgbClr val="0BBFB0"/>
            </a:solidFill>
            <a:prstDash val="solid"/>
          </a:ln>
        </p:spPr>
      </p:sp>
      <p:sp>
        <p:nvSpPr>
          <p:cNvPr id="38" name="Text 36"/>
          <p:cNvSpPr/>
          <p:nvPr/>
        </p:nvSpPr>
        <p:spPr>
          <a:xfrm>
            <a:off x="566928" y="246888"/>
            <a:ext cx="8323707" cy="1078992"/>
          </a:xfrm>
          <a:prstGeom prst="rect">
            <a:avLst/>
          </a:prstGeom>
          <a:noFill/>
          <a:ln/>
        </p:spPr>
        <p:txBody>
          <a:bodyPr wrap="square" lIns="0" tIns="0" rIns="0" bIns="0" rtlCol="0" anchor="t"/>
          <a:lstStyle/>
          <a:p>
            <a:pPr marL="0" indent="0">
              <a:buNone/>
            </a:pPr>
            <a:r>
              <a:rPr lang="en-US" sz="4800" b="1" dirty="0">
                <a:solidFill>
                  <a:srgbClr val="FFFFFF"/>
                </a:solidFill>
                <a:latin typeface="Georgia" pitchFamily="34" charset="0"/>
                <a:ea typeface="Georgia" pitchFamily="34" charset="-122"/>
                <a:cs typeface="Georgia" pitchFamily="34" charset="-120"/>
              </a:rPr>
              <a:t>Is </a:t>
            </a:r>
            <a:r>
              <a:rPr lang="en-US" sz="4800" b="1" dirty="0" smtClean="0">
                <a:solidFill>
                  <a:srgbClr val="FFFFFF"/>
                </a:solidFill>
                <a:latin typeface="Georgia" pitchFamily="34" charset="0"/>
                <a:ea typeface="Georgia" pitchFamily="34" charset="-122"/>
                <a:cs typeface="Georgia" pitchFamily="34" charset="-120"/>
              </a:rPr>
              <a:t>There Life Out There</a:t>
            </a:r>
            <a:r>
              <a:rPr lang="en-US" sz="4800" b="1" dirty="0">
                <a:solidFill>
                  <a:srgbClr val="FFFFFF"/>
                </a:solidFill>
                <a:latin typeface="Georgia" pitchFamily="34" charset="0"/>
                <a:ea typeface="Georgia" pitchFamily="34" charset="-122"/>
                <a:cs typeface="Georgia" pitchFamily="34" charset="-120"/>
              </a:rPr>
              <a:t>?</a:t>
            </a:r>
            <a:endParaRPr lang="en-US" sz="4800" dirty="0"/>
          </a:p>
        </p:txBody>
      </p:sp>
      <p:sp>
        <p:nvSpPr>
          <p:cNvPr id="40" name="Text 38"/>
          <p:cNvSpPr/>
          <p:nvPr/>
        </p:nvSpPr>
        <p:spPr>
          <a:xfrm>
            <a:off x="631557" y="4215765"/>
            <a:ext cx="7003061" cy="320040"/>
          </a:xfrm>
          <a:prstGeom prst="rect">
            <a:avLst/>
          </a:prstGeom>
          <a:noFill/>
          <a:ln/>
        </p:spPr>
        <p:txBody>
          <a:bodyPr wrap="square" lIns="0" tIns="0" rIns="0" bIns="0" rtlCol="0" anchor="ctr"/>
          <a:lstStyle/>
          <a:p>
            <a:pPr marL="0" indent="0" algn="ctr">
              <a:buNone/>
            </a:pPr>
            <a:r>
              <a:rPr lang="en-US" sz="2800" i="1" dirty="0" smtClean="0">
                <a:solidFill>
                  <a:srgbClr val="FAC842"/>
                </a:solidFill>
                <a:latin typeface="Georgia" pitchFamily="34" charset="0"/>
                <a:ea typeface="Georgia" pitchFamily="34" charset="-122"/>
                <a:cs typeface="Georgia" pitchFamily="34" charset="-120"/>
              </a:rPr>
              <a:t>A </a:t>
            </a:r>
            <a:r>
              <a:rPr lang="en-US" sz="2800" i="1" dirty="0">
                <a:solidFill>
                  <a:srgbClr val="FAC842"/>
                </a:solidFill>
                <a:latin typeface="Georgia" pitchFamily="34" charset="0"/>
                <a:ea typeface="Georgia" pitchFamily="34" charset="-122"/>
                <a:cs typeface="Georgia" pitchFamily="34" charset="-120"/>
              </a:rPr>
              <a:t>Sikh Perspective</a:t>
            </a:r>
            <a:endParaRPr lang="en-US" sz="28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012" y="1359789"/>
            <a:ext cx="4046303" cy="2370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60620" y="965821"/>
            <a:ext cx="3108960" cy="313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80E1A"/>
        </a:solidFill>
        <a:effectLst/>
      </p:bgPr>
    </p:bg>
    <p:spTree>
      <p:nvGrpSpPr>
        <p:cNvPr id="1" name=""/>
        <p:cNvGrpSpPr/>
        <p:nvPr/>
      </p:nvGrpSpPr>
      <p:grpSpPr>
        <a:xfrm>
          <a:off x="0" y="0"/>
          <a:ext cx="0" cy="0"/>
          <a:chOff x="0" y="0"/>
          <a:chExt cx="0" cy="0"/>
        </a:xfrm>
      </p:grpSpPr>
      <p:sp>
        <p:nvSpPr>
          <p:cNvPr id="2" name="Shape 0"/>
          <p:cNvSpPr/>
          <p:nvPr/>
        </p:nvSpPr>
        <p:spPr>
          <a:xfrm>
            <a:off x="260604" y="169164"/>
            <a:ext cx="27432" cy="27432"/>
          </a:xfrm>
          <a:prstGeom prst="ellipse">
            <a:avLst/>
          </a:prstGeom>
          <a:solidFill>
            <a:srgbClr val="FFFFFF">
              <a:alpha val="77000"/>
            </a:srgbClr>
          </a:solidFill>
          <a:ln w="12700">
            <a:solidFill>
              <a:srgbClr val="FFFFFF"/>
            </a:solidFill>
            <a:prstDash val="solid"/>
          </a:ln>
        </p:spPr>
      </p:sp>
      <p:sp>
        <p:nvSpPr>
          <p:cNvPr id="3" name="Shape 1"/>
          <p:cNvSpPr/>
          <p:nvPr/>
        </p:nvSpPr>
        <p:spPr>
          <a:xfrm>
            <a:off x="1627632" y="438912"/>
            <a:ext cx="36576" cy="36576"/>
          </a:xfrm>
          <a:prstGeom prst="ellipse">
            <a:avLst/>
          </a:prstGeom>
          <a:solidFill>
            <a:srgbClr val="FFFFFF">
              <a:alpha val="93000"/>
            </a:srgbClr>
          </a:solidFill>
          <a:ln w="12700">
            <a:solidFill>
              <a:srgbClr val="FFFFFF"/>
            </a:solidFill>
            <a:prstDash val="solid"/>
          </a:ln>
        </p:spPr>
      </p:sp>
      <p:sp>
        <p:nvSpPr>
          <p:cNvPr id="4" name="Shape 2"/>
          <p:cNvSpPr/>
          <p:nvPr/>
        </p:nvSpPr>
        <p:spPr>
          <a:xfrm>
            <a:off x="2912364" y="123444"/>
            <a:ext cx="27432" cy="27432"/>
          </a:xfrm>
          <a:prstGeom prst="ellipse">
            <a:avLst/>
          </a:prstGeom>
          <a:solidFill>
            <a:srgbClr val="FFFFFF">
              <a:alpha val="87000"/>
            </a:srgbClr>
          </a:solidFill>
          <a:ln w="12700">
            <a:solidFill>
              <a:srgbClr val="FFFFFF"/>
            </a:solidFill>
            <a:prstDash val="solid"/>
          </a:ln>
        </p:spPr>
      </p:sp>
      <p:sp>
        <p:nvSpPr>
          <p:cNvPr id="5" name="Shape 3"/>
          <p:cNvSpPr/>
          <p:nvPr/>
        </p:nvSpPr>
        <p:spPr>
          <a:xfrm>
            <a:off x="4640580" y="342900"/>
            <a:ext cx="45720" cy="45720"/>
          </a:xfrm>
          <a:prstGeom prst="ellipse">
            <a:avLst/>
          </a:prstGeom>
          <a:solidFill>
            <a:srgbClr val="FFFFFF">
              <a:alpha val="90000"/>
            </a:srgbClr>
          </a:solidFill>
          <a:ln w="12700">
            <a:solidFill>
              <a:srgbClr val="FFFFFF"/>
            </a:solidFill>
            <a:prstDash val="solid"/>
          </a:ln>
        </p:spPr>
      </p:sp>
      <p:sp>
        <p:nvSpPr>
          <p:cNvPr id="6" name="Shape 4"/>
          <p:cNvSpPr/>
          <p:nvPr/>
        </p:nvSpPr>
        <p:spPr>
          <a:xfrm>
            <a:off x="6112764" y="77724"/>
            <a:ext cx="27432" cy="27432"/>
          </a:xfrm>
          <a:prstGeom prst="ellipse">
            <a:avLst/>
          </a:prstGeom>
          <a:solidFill>
            <a:srgbClr val="FFFFFF">
              <a:alpha val="79000"/>
            </a:srgbClr>
          </a:solidFill>
          <a:ln w="12700">
            <a:solidFill>
              <a:srgbClr val="FFFFFF"/>
            </a:solidFill>
            <a:prstDash val="solid"/>
          </a:ln>
        </p:spPr>
      </p:sp>
      <p:sp>
        <p:nvSpPr>
          <p:cNvPr id="7" name="Shape 5"/>
          <p:cNvSpPr/>
          <p:nvPr/>
        </p:nvSpPr>
        <p:spPr>
          <a:xfrm>
            <a:off x="7479792" y="530352"/>
            <a:ext cx="36576" cy="36576"/>
          </a:xfrm>
          <a:prstGeom prst="ellipse">
            <a:avLst/>
          </a:prstGeom>
          <a:solidFill>
            <a:srgbClr val="FFFFFF">
              <a:alpha val="84000"/>
            </a:srgbClr>
          </a:solidFill>
          <a:ln w="12700">
            <a:solidFill>
              <a:srgbClr val="FFFFFF"/>
            </a:solidFill>
            <a:prstDash val="solid"/>
          </a:ln>
        </p:spPr>
      </p:sp>
      <p:sp>
        <p:nvSpPr>
          <p:cNvPr id="8" name="Shape 6"/>
          <p:cNvSpPr/>
          <p:nvPr/>
        </p:nvSpPr>
        <p:spPr>
          <a:xfrm>
            <a:off x="8673084" y="260604"/>
            <a:ext cx="27432" cy="27432"/>
          </a:xfrm>
          <a:prstGeom prst="ellipse">
            <a:avLst/>
          </a:prstGeom>
          <a:solidFill>
            <a:srgbClr val="FFFFFF">
              <a:alpha val="75000"/>
            </a:srgbClr>
          </a:solidFill>
          <a:ln w="12700">
            <a:solidFill>
              <a:srgbClr val="FFFFFF"/>
            </a:solidFill>
            <a:prstDash val="solid"/>
          </a:ln>
        </p:spPr>
      </p:sp>
      <p:sp>
        <p:nvSpPr>
          <p:cNvPr id="9" name="Shape 7"/>
          <p:cNvSpPr/>
          <p:nvPr/>
        </p:nvSpPr>
        <p:spPr>
          <a:xfrm>
            <a:off x="804672" y="1170432"/>
            <a:ext cx="36576" cy="36576"/>
          </a:xfrm>
          <a:prstGeom prst="ellipse">
            <a:avLst/>
          </a:prstGeom>
          <a:solidFill>
            <a:srgbClr val="FFFFFF">
              <a:alpha val="79000"/>
            </a:srgbClr>
          </a:solidFill>
          <a:ln w="12700">
            <a:solidFill>
              <a:srgbClr val="FFFFFF"/>
            </a:solidFill>
            <a:prstDash val="solid"/>
          </a:ln>
        </p:spPr>
      </p:sp>
      <p:sp>
        <p:nvSpPr>
          <p:cNvPr id="10" name="Shape 8"/>
          <p:cNvSpPr/>
          <p:nvPr/>
        </p:nvSpPr>
        <p:spPr>
          <a:xfrm>
            <a:off x="2363724" y="1540764"/>
            <a:ext cx="27432" cy="27432"/>
          </a:xfrm>
          <a:prstGeom prst="ellipse">
            <a:avLst/>
          </a:prstGeom>
          <a:solidFill>
            <a:srgbClr val="FFFFFF">
              <a:alpha val="94000"/>
            </a:srgbClr>
          </a:solidFill>
          <a:ln w="12700">
            <a:solidFill>
              <a:srgbClr val="FFFFFF"/>
            </a:solidFill>
            <a:prstDash val="solid"/>
          </a:ln>
        </p:spPr>
      </p:sp>
      <p:sp>
        <p:nvSpPr>
          <p:cNvPr id="11" name="Shape 9"/>
          <p:cNvSpPr/>
          <p:nvPr/>
        </p:nvSpPr>
        <p:spPr>
          <a:xfrm>
            <a:off x="4000500" y="982980"/>
            <a:ext cx="45720" cy="45720"/>
          </a:xfrm>
          <a:prstGeom prst="ellipse">
            <a:avLst/>
          </a:prstGeom>
          <a:solidFill>
            <a:srgbClr val="FFFFFF">
              <a:alpha val="83000"/>
            </a:srgbClr>
          </a:solidFill>
          <a:ln w="12700">
            <a:solidFill>
              <a:srgbClr val="FFFFFF"/>
            </a:solidFill>
            <a:prstDash val="solid"/>
          </a:ln>
        </p:spPr>
      </p:sp>
      <p:sp>
        <p:nvSpPr>
          <p:cNvPr id="12" name="Shape 10"/>
          <p:cNvSpPr/>
          <p:nvPr/>
        </p:nvSpPr>
        <p:spPr>
          <a:xfrm>
            <a:off x="5472684" y="1357884"/>
            <a:ext cx="27432" cy="27432"/>
          </a:xfrm>
          <a:prstGeom prst="ellipse">
            <a:avLst/>
          </a:prstGeom>
          <a:solidFill>
            <a:srgbClr val="FFFFFF">
              <a:alpha val="72000"/>
            </a:srgbClr>
          </a:solidFill>
          <a:ln w="12700">
            <a:solidFill>
              <a:srgbClr val="FFFFFF"/>
            </a:solidFill>
            <a:prstDash val="solid"/>
          </a:ln>
        </p:spPr>
      </p:sp>
      <p:sp>
        <p:nvSpPr>
          <p:cNvPr id="13" name="Shape 11"/>
          <p:cNvSpPr/>
          <p:nvPr/>
        </p:nvSpPr>
        <p:spPr>
          <a:xfrm>
            <a:off x="6839712" y="1078992"/>
            <a:ext cx="36576" cy="36576"/>
          </a:xfrm>
          <a:prstGeom prst="ellipse">
            <a:avLst/>
          </a:prstGeom>
          <a:solidFill>
            <a:srgbClr val="FFFFFF">
              <a:alpha val="90000"/>
            </a:srgbClr>
          </a:solidFill>
          <a:ln w="12700">
            <a:solidFill>
              <a:srgbClr val="FFFFFF"/>
            </a:solidFill>
            <a:prstDash val="solid"/>
          </a:ln>
        </p:spPr>
      </p:sp>
      <p:sp>
        <p:nvSpPr>
          <p:cNvPr id="14" name="Shape 12"/>
          <p:cNvSpPr/>
          <p:nvPr/>
        </p:nvSpPr>
        <p:spPr>
          <a:xfrm>
            <a:off x="8307324" y="1632204"/>
            <a:ext cx="27432" cy="27432"/>
          </a:xfrm>
          <a:prstGeom prst="ellipse">
            <a:avLst/>
          </a:prstGeom>
          <a:solidFill>
            <a:srgbClr val="FFFFFF">
              <a:alpha val="71000"/>
            </a:srgbClr>
          </a:solidFill>
          <a:ln w="12700">
            <a:solidFill>
              <a:srgbClr val="FFFFFF"/>
            </a:solidFill>
            <a:prstDash val="solid"/>
          </a:ln>
        </p:spPr>
      </p:sp>
      <p:sp>
        <p:nvSpPr>
          <p:cNvPr id="15" name="Shape 13"/>
          <p:cNvSpPr/>
          <p:nvPr/>
        </p:nvSpPr>
        <p:spPr>
          <a:xfrm>
            <a:off x="1266444" y="2638044"/>
            <a:ext cx="27432" cy="27432"/>
          </a:xfrm>
          <a:prstGeom prst="ellipse">
            <a:avLst/>
          </a:prstGeom>
          <a:solidFill>
            <a:srgbClr val="FFFFFF">
              <a:alpha val="86000"/>
            </a:srgbClr>
          </a:solidFill>
          <a:ln w="12700">
            <a:solidFill>
              <a:srgbClr val="FFFFFF"/>
            </a:solidFill>
            <a:prstDash val="solid"/>
          </a:ln>
        </p:spPr>
      </p:sp>
      <p:sp>
        <p:nvSpPr>
          <p:cNvPr id="16" name="Shape 14"/>
          <p:cNvSpPr/>
          <p:nvPr/>
        </p:nvSpPr>
        <p:spPr>
          <a:xfrm>
            <a:off x="3456432" y="2176272"/>
            <a:ext cx="36576" cy="36576"/>
          </a:xfrm>
          <a:prstGeom prst="ellipse">
            <a:avLst/>
          </a:prstGeom>
          <a:solidFill>
            <a:srgbClr val="FFFFFF">
              <a:alpha val="94000"/>
            </a:srgbClr>
          </a:solidFill>
          <a:ln w="12700">
            <a:solidFill>
              <a:srgbClr val="FFFFFF"/>
            </a:solidFill>
            <a:prstDash val="solid"/>
          </a:ln>
        </p:spPr>
      </p:sp>
      <p:sp>
        <p:nvSpPr>
          <p:cNvPr id="17" name="Shape 15"/>
          <p:cNvSpPr/>
          <p:nvPr/>
        </p:nvSpPr>
        <p:spPr>
          <a:xfrm>
            <a:off x="5106924" y="2546604"/>
            <a:ext cx="27432" cy="27432"/>
          </a:xfrm>
          <a:prstGeom prst="ellipse">
            <a:avLst/>
          </a:prstGeom>
          <a:solidFill>
            <a:srgbClr val="FFFFFF">
              <a:alpha val="92000"/>
            </a:srgbClr>
          </a:solidFill>
          <a:ln w="12700">
            <a:solidFill>
              <a:srgbClr val="FFFFFF"/>
            </a:solidFill>
            <a:prstDash val="solid"/>
          </a:ln>
        </p:spPr>
      </p:sp>
      <p:sp>
        <p:nvSpPr>
          <p:cNvPr id="18" name="Shape 16"/>
          <p:cNvSpPr/>
          <p:nvPr/>
        </p:nvSpPr>
        <p:spPr>
          <a:xfrm>
            <a:off x="6469380" y="2994660"/>
            <a:ext cx="45720" cy="45720"/>
          </a:xfrm>
          <a:prstGeom prst="ellipse">
            <a:avLst/>
          </a:prstGeom>
          <a:solidFill>
            <a:srgbClr val="FFFFFF">
              <a:alpha val="77000"/>
            </a:srgbClr>
          </a:solidFill>
          <a:ln w="12700">
            <a:solidFill>
              <a:srgbClr val="FFFFFF"/>
            </a:solidFill>
            <a:prstDash val="solid"/>
          </a:ln>
        </p:spPr>
      </p:sp>
      <p:sp>
        <p:nvSpPr>
          <p:cNvPr id="19" name="Shape 17"/>
          <p:cNvSpPr/>
          <p:nvPr/>
        </p:nvSpPr>
        <p:spPr>
          <a:xfrm>
            <a:off x="8033004" y="2363724"/>
            <a:ext cx="27432" cy="27432"/>
          </a:xfrm>
          <a:prstGeom prst="ellipse">
            <a:avLst/>
          </a:prstGeom>
          <a:solidFill>
            <a:srgbClr val="FFFFFF">
              <a:alpha val="71000"/>
            </a:srgbClr>
          </a:solidFill>
          <a:ln w="12700">
            <a:solidFill>
              <a:srgbClr val="FFFFFF"/>
            </a:solidFill>
            <a:prstDash val="solid"/>
          </a:ln>
        </p:spPr>
      </p:sp>
      <p:sp>
        <p:nvSpPr>
          <p:cNvPr id="20" name="Shape 18"/>
          <p:cNvSpPr/>
          <p:nvPr/>
        </p:nvSpPr>
        <p:spPr>
          <a:xfrm>
            <a:off x="438912" y="3456432"/>
            <a:ext cx="36576" cy="36576"/>
          </a:xfrm>
          <a:prstGeom prst="ellipse">
            <a:avLst/>
          </a:prstGeom>
          <a:solidFill>
            <a:srgbClr val="FFFFFF">
              <a:alpha val="81000"/>
            </a:srgbClr>
          </a:solidFill>
          <a:ln w="12700">
            <a:solidFill>
              <a:srgbClr val="FFFFFF"/>
            </a:solidFill>
            <a:prstDash val="solid"/>
          </a:ln>
        </p:spPr>
      </p:sp>
      <p:sp>
        <p:nvSpPr>
          <p:cNvPr id="21" name="Shape 19"/>
          <p:cNvSpPr/>
          <p:nvPr/>
        </p:nvSpPr>
        <p:spPr>
          <a:xfrm>
            <a:off x="1997964" y="3826764"/>
            <a:ext cx="27432" cy="27432"/>
          </a:xfrm>
          <a:prstGeom prst="ellipse">
            <a:avLst/>
          </a:prstGeom>
          <a:solidFill>
            <a:srgbClr val="FFFFFF">
              <a:alpha val="95000"/>
            </a:srgbClr>
          </a:solidFill>
          <a:ln w="12700">
            <a:solidFill>
              <a:srgbClr val="FFFFFF"/>
            </a:solidFill>
            <a:prstDash val="solid"/>
          </a:ln>
        </p:spPr>
      </p:sp>
      <p:sp>
        <p:nvSpPr>
          <p:cNvPr id="22" name="Shape 20"/>
          <p:cNvSpPr/>
          <p:nvPr/>
        </p:nvSpPr>
        <p:spPr>
          <a:xfrm>
            <a:off x="3639312" y="3364992"/>
            <a:ext cx="36576" cy="36576"/>
          </a:xfrm>
          <a:prstGeom prst="ellipse">
            <a:avLst/>
          </a:prstGeom>
          <a:solidFill>
            <a:srgbClr val="FFFFFF">
              <a:alpha val="72000"/>
            </a:srgbClr>
          </a:solidFill>
          <a:ln w="12700">
            <a:solidFill>
              <a:srgbClr val="FFFFFF"/>
            </a:solidFill>
            <a:prstDash val="solid"/>
          </a:ln>
        </p:spPr>
      </p:sp>
      <p:sp>
        <p:nvSpPr>
          <p:cNvPr id="23" name="Shape 21"/>
          <p:cNvSpPr/>
          <p:nvPr/>
        </p:nvSpPr>
        <p:spPr>
          <a:xfrm>
            <a:off x="5381244" y="4101084"/>
            <a:ext cx="27432" cy="27432"/>
          </a:xfrm>
          <a:prstGeom prst="ellipse">
            <a:avLst/>
          </a:prstGeom>
          <a:solidFill>
            <a:srgbClr val="FFFFFF">
              <a:alpha val="86000"/>
            </a:srgbClr>
          </a:solidFill>
          <a:ln w="12700">
            <a:solidFill>
              <a:srgbClr val="FFFFFF"/>
            </a:solidFill>
            <a:prstDash val="solid"/>
          </a:ln>
        </p:spPr>
      </p:sp>
      <p:sp>
        <p:nvSpPr>
          <p:cNvPr id="24" name="Shape 22"/>
          <p:cNvSpPr/>
          <p:nvPr/>
        </p:nvSpPr>
        <p:spPr>
          <a:xfrm>
            <a:off x="7114032" y="3730752"/>
            <a:ext cx="36576" cy="36576"/>
          </a:xfrm>
          <a:prstGeom prst="ellipse">
            <a:avLst/>
          </a:prstGeom>
          <a:solidFill>
            <a:srgbClr val="FFFFFF">
              <a:alpha val="85000"/>
            </a:srgbClr>
          </a:solidFill>
          <a:ln w="12700">
            <a:solidFill>
              <a:srgbClr val="FFFFFF"/>
            </a:solidFill>
            <a:prstDash val="solid"/>
          </a:ln>
        </p:spPr>
      </p:sp>
      <p:sp>
        <p:nvSpPr>
          <p:cNvPr id="25" name="Shape 23"/>
          <p:cNvSpPr/>
          <p:nvPr/>
        </p:nvSpPr>
        <p:spPr>
          <a:xfrm>
            <a:off x="8490204" y="4375404"/>
            <a:ext cx="27432" cy="27432"/>
          </a:xfrm>
          <a:prstGeom prst="ellipse">
            <a:avLst/>
          </a:prstGeom>
          <a:solidFill>
            <a:srgbClr val="FFFFFF">
              <a:alpha val="83000"/>
            </a:srgbClr>
          </a:solidFill>
          <a:ln w="12700">
            <a:solidFill>
              <a:srgbClr val="FFFFFF"/>
            </a:solidFill>
            <a:prstDash val="solid"/>
          </a:ln>
        </p:spPr>
      </p:sp>
      <p:sp>
        <p:nvSpPr>
          <p:cNvPr id="26" name="Shape 24"/>
          <p:cNvSpPr/>
          <p:nvPr/>
        </p:nvSpPr>
        <p:spPr>
          <a:xfrm>
            <a:off x="900684" y="4558284"/>
            <a:ext cx="27432" cy="27432"/>
          </a:xfrm>
          <a:prstGeom prst="ellipse">
            <a:avLst/>
          </a:prstGeom>
          <a:solidFill>
            <a:srgbClr val="FFFFFF">
              <a:alpha val="84000"/>
            </a:srgbClr>
          </a:solidFill>
          <a:ln w="12700">
            <a:solidFill>
              <a:srgbClr val="FFFFFF"/>
            </a:solidFill>
            <a:prstDash val="solid"/>
          </a:ln>
        </p:spPr>
      </p:sp>
      <p:sp>
        <p:nvSpPr>
          <p:cNvPr id="27" name="Shape 25"/>
          <p:cNvSpPr/>
          <p:nvPr/>
        </p:nvSpPr>
        <p:spPr>
          <a:xfrm>
            <a:off x="2994660" y="4732020"/>
            <a:ext cx="45720" cy="45720"/>
          </a:xfrm>
          <a:prstGeom prst="ellipse">
            <a:avLst/>
          </a:prstGeom>
          <a:solidFill>
            <a:srgbClr val="FFFFFF">
              <a:alpha val="81000"/>
            </a:srgbClr>
          </a:solidFill>
          <a:ln w="12700">
            <a:solidFill>
              <a:srgbClr val="FFFFFF"/>
            </a:solidFill>
            <a:prstDash val="solid"/>
          </a:ln>
        </p:spPr>
      </p:sp>
      <p:sp>
        <p:nvSpPr>
          <p:cNvPr id="28" name="Shape 26"/>
          <p:cNvSpPr/>
          <p:nvPr/>
        </p:nvSpPr>
        <p:spPr>
          <a:xfrm>
            <a:off x="5929884" y="4649724"/>
            <a:ext cx="27432" cy="27432"/>
          </a:xfrm>
          <a:prstGeom prst="ellipse">
            <a:avLst/>
          </a:prstGeom>
          <a:solidFill>
            <a:srgbClr val="FFFFFF">
              <a:alpha val="92000"/>
            </a:srgbClr>
          </a:solidFill>
          <a:ln w="12700">
            <a:solidFill>
              <a:srgbClr val="FFFFFF"/>
            </a:solidFill>
            <a:prstDash val="solid"/>
          </a:ln>
        </p:spPr>
      </p:sp>
      <p:sp>
        <p:nvSpPr>
          <p:cNvPr id="29" name="Shape 27"/>
          <p:cNvSpPr/>
          <p:nvPr/>
        </p:nvSpPr>
        <p:spPr>
          <a:xfrm>
            <a:off x="7754112" y="4919472"/>
            <a:ext cx="36576" cy="36576"/>
          </a:xfrm>
          <a:prstGeom prst="ellipse">
            <a:avLst/>
          </a:prstGeom>
          <a:solidFill>
            <a:srgbClr val="FFFFFF">
              <a:alpha val="74000"/>
            </a:srgbClr>
          </a:solidFill>
          <a:ln w="12700">
            <a:solidFill>
              <a:srgbClr val="FFFFFF"/>
            </a:solidFill>
            <a:prstDash val="solid"/>
          </a:ln>
        </p:spPr>
      </p:sp>
      <p:sp>
        <p:nvSpPr>
          <p:cNvPr id="32" name="Text 30"/>
          <p:cNvSpPr/>
          <p:nvPr/>
        </p:nvSpPr>
        <p:spPr>
          <a:xfrm>
            <a:off x="333756" y="475488"/>
            <a:ext cx="8183880" cy="909828"/>
          </a:xfrm>
          <a:prstGeom prst="rect">
            <a:avLst/>
          </a:prstGeom>
          <a:noFill/>
          <a:ln/>
        </p:spPr>
        <p:txBody>
          <a:bodyPr wrap="square" lIns="0" tIns="0" rIns="0" bIns="0" rtlCol="0" anchor="ctr"/>
          <a:lstStyle/>
          <a:p>
            <a:pPr marL="0" indent="0" algn="ctr">
              <a:buNone/>
            </a:pPr>
            <a:r>
              <a:rPr lang="en-US" sz="2400" b="1" dirty="0" smtClean="0">
                <a:solidFill>
                  <a:srgbClr val="FFFFFF"/>
                </a:solidFill>
                <a:latin typeface="Georgia" pitchFamily="34" charset="0"/>
                <a:ea typeface="Georgia" pitchFamily="34" charset="-122"/>
                <a:cs typeface="Georgia" pitchFamily="34" charset="-120"/>
              </a:rPr>
              <a:t>Humanity </a:t>
            </a:r>
            <a:r>
              <a:rPr lang="en-US" sz="2400" b="1" dirty="0">
                <a:solidFill>
                  <a:srgbClr val="FFFFFF"/>
                </a:solidFill>
                <a:latin typeface="Georgia" pitchFamily="34" charset="0"/>
                <a:ea typeface="Georgia" pitchFamily="34" charset="-122"/>
                <a:cs typeface="Georgia" pitchFamily="34" charset="-120"/>
              </a:rPr>
              <a:t>Has Always </a:t>
            </a:r>
            <a:r>
              <a:rPr lang="en-US" sz="2400" b="1" dirty="0" smtClean="0">
                <a:solidFill>
                  <a:srgbClr val="FFFFFF"/>
                </a:solidFill>
                <a:latin typeface="Georgia" pitchFamily="34" charset="0"/>
                <a:ea typeface="Georgia" pitchFamily="34" charset="-122"/>
                <a:cs typeface="Georgia" pitchFamily="34" charset="-120"/>
              </a:rPr>
              <a:t>Asked :</a:t>
            </a:r>
          </a:p>
          <a:p>
            <a:pPr marL="0" indent="0" algn="ctr">
              <a:buNone/>
            </a:pPr>
            <a:r>
              <a:rPr lang="en-US" sz="2400" b="1" dirty="0" smtClean="0">
                <a:solidFill>
                  <a:srgbClr val="FFFFFF"/>
                </a:solidFill>
                <a:latin typeface="Georgia" pitchFamily="34" charset="0"/>
              </a:rPr>
              <a:t>ARE  WE  ALONE?</a:t>
            </a:r>
            <a:endParaRPr lang="en-US" sz="2400" dirty="0"/>
          </a:p>
        </p:txBody>
      </p:sp>
      <p:sp>
        <p:nvSpPr>
          <p:cNvPr id="34" name="Text 32"/>
          <p:cNvSpPr/>
          <p:nvPr/>
        </p:nvSpPr>
        <p:spPr>
          <a:xfrm>
            <a:off x="502920" y="1115567"/>
            <a:ext cx="8046720" cy="3442717"/>
          </a:xfrm>
          <a:prstGeom prst="rect">
            <a:avLst/>
          </a:prstGeom>
          <a:noFill/>
          <a:ln/>
        </p:spPr>
        <p:txBody>
          <a:bodyPr wrap="square" lIns="0" tIns="0" rIns="0" bIns="0" rtlCol="0" anchor="ctr"/>
          <a:lstStyle/>
          <a:p>
            <a:pPr marL="0" indent="0">
              <a:buNone/>
            </a:pPr>
            <a:r>
              <a:rPr lang="en-US" sz="2000" dirty="0" smtClean="0">
                <a:solidFill>
                  <a:schemeClr val="bg1"/>
                </a:solidFill>
                <a:latin typeface="Calibri" pitchFamily="34" charset="0"/>
                <a:ea typeface="Calibri" pitchFamily="34" charset="-122"/>
                <a:cs typeface="Calibri" pitchFamily="34" charset="-120"/>
              </a:rPr>
              <a:t>Ancient </a:t>
            </a:r>
            <a:r>
              <a:rPr lang="en-US" sz="2000" dirty="0">
                <a:solidFill>
                  <a:schemeClr val="bg1"/>
                </a:solidFill>
                <a:latin typeface="Calibri" pitchFamily="34" charset="0"/>
                <a:ea typeface="Calibri" pitchFamily="34" charset="-122"/>
                <a:cs typeface="Calibri" pitchFamily="34" charset="-120"/>
              </a:rPr>
              <a:t>civilisations built myths around it. </a:t>
            </a:r>
            <a:endParaRPr lang="en-US" sz="2000" dirty="0" smtClean="0">
              <a:solidFill>
                <a:schemeClr val="bg1"/>
              </a:solidFill>
              <a:latin typeface="Calibri" pitchFamily="34" charset="0"/>
              <a:ea typeface="Calibri" pitchFamily="34" charset="-122"/>
              <a:cs typeface="Calibri" pitchFamily="34" charset="-120"/>
            </a:endParaRPr>
          </a:p>
          <a:p>
            <a:pPr marL="0" indent="0">
              <a:buNone/>
            </a:pPr>
            <a:r>
              <a:rPr lang="en-US" sz="2000" dirty="0" smtClean="0">
                <a:solidFill>
                  <a:schemeClr val="bg1"/>
                </a:solidFill>
                <a:latin typeface="Calibri" pitchFamily="34" charset="0"/>
                <a:ea typeface="Calibri" pitchFamily="34" charset="-122"/>
                <a:cs typeface="Calibri" pitchFamily="34" charset="-120"/>
              </a:rPr>
              <a:t>Philosophers </a:t>
            </a:r>
            <a:r>
              <a:rPr lang="en-US" sz="2000" dirty="0">
                <a:solidFill>
                  <a:schemeClr val="bg1"/>
                </a:solidFill>
                <a:latin typeface="Calibri" pitchFamily="34" charset="0"/>
                <a:ea typeface="Calibri" pitchFamily="34" charset="-122"/>
                <a:cs typeface="Calibri" pitchFamily="34" charset="-120"/>
              </a:rPr>
              <a:t>debated it for centuries. </a:t>
            </a:r>
            <a:endParaRPr lang="en-US" sz="2000" dirty="0" smtClean="0">
              <a:solidFill>
                <a:schemeClr val="bg1"/>
              </a:solidFill>
              <a:latin typeface="Calibri" pitchFamily="34" charset="0"/>
              <a:ea typeface="Calibri" pitchFamily="34" charset="-122"/>
              <a:cs typeface="Calibri" pitchFamily="34" charset="-120"/>
            </a:endParaRPr>
          </a:p>
          <a:p>
            <a:pPr marL="0" indent="0">
              <a:buNone/>
            </a:pPr>
            <a:r>
              <a:rPr lang="en-US" sz="2000" dirty="0" smtClean="0">
                <a:solidFill>
                  <a:schemeClr val="bg1"/>
                </a:solidFill>
                <a:latin typeface="Calibri" pitchFamily="34" charset="0"/>
                <a:ea typeface="Calibri" pitchFamily="34" charset="-122"/>
                <a:cs typeface="Calibri" pitchFamily="34" charset="-120"/>
              </a:rPr>
              <a:t>Scientists </a:t>
            </a:r>
            <a:r>
              <a:rPr lang="en-US" sz="2000" dirty="0">
                <a:solidFill>
                  <a:schemeClr val="bg1"/>
                </a:solidFill>
                <a:latin typeface="Calibri" pitchFamily="34" charset="0"/>
                <a:ea typeface="Calibri" pitchFamily="34" charset="-122"/>
                <a:cs typeface="Calibri" pitchFamily="34" charset="-120"/>
              </a:rPr>
              <a:t>today dedicate careers to it</a:t>
            </a:r>
            <a:r>
              <a:rPr lang="en-US" sz="1400" dirty="0" smtClean="0">
                <a:solidFill>
                  <a:schemeClr val="bg1"/>
                </a:solidFill>
                <a:latin typeface="Calibri" pitchFamily="34" charset="0"/>
                <a:ea typeface="Calibri" pitchFamily="34" charset="-122"/>
                <a:cs typeface="Calibri" pitchFamily="34" charset="-120"/>
              </a:rPr>
              <a:t>.</a:t>
            </a:r>
          </a:p>
          <a:p>
            <a:pPr marL="0" indent="0">
              <a:buNone/>
            </a:pPr>
            <a:endParaRPr lang="en-US" sz="1400" dirty="0">
              <a:solidFill>
                <a:schemeClr val="bg1"/>
              </a:solidFill>
              <a:latin typeface="Calibri" pitchFamily="34" charset="0"/>
              <a:ea typeface="Calibri" pitchFamily="34" charset="-122"/>
              <a:cs typeface="Calibri" pitchFamily="34" charset="-120"/>
            </a:endParaRPr>
          </a:p>
          <a:p>
            <a:r>
              <a:rPr lang="en-US" sz="2000" dirty="0">
                <a:solidFill>
                  <a:schemeClr val="bg1"/>
                </a:solidFill>
                <a:latin typeface="Calibri" pitchFamily="34" charset="0"/>
                <a:ea typeface="Calibri" pitchFamily="34" charset="-122"/>
                <a:cs typeface="Calibri" pitchFamily="34" charset="-120"/>
              </a:rPr>
              <a:t>SIKH </a:t>
            </a:r>
            <a:r>
              <a:rPr lang="en-US" sz="2000" dirty="0" smtClean="0">
                <a:solidFill>
                  <a:schemeClr val="bg1"/>
                </a:solidFill>
                <a:latin typeface="Calibri" pitchFamily="34" charset="0"/>
                <a:ea typeface="Calibri" pitchFamily="34" charset="-122"/>
                <a:cs typeface="Calibri" pitchFamily="34" charset="-120"/>
              </a:rPr>
              <a:t>perspective (NO)</a:t>
            </a:r>
            <a:endParaRPr lang="en-US" sz="2000" dirty="0">
              <a:solidFill>
                <a:schemeClr val="bg1"/>
              </a:solidFill>
              <a:latin typeface="Calibri" pitchFamily="34" charset="0"/>
              <a:ea typeface="Calibri" pitchFamily="34" charset="-122"/>
              <a:cs typeface="Calibri" pitchFamily="34" charset="-120"/>
            </a:endParaRPr>
          </a:p>
          <a:p>
            <a:r>
              <a:rPr lang="en-US" sz="2000" dirty="0">
                <a:solidFill>
                  <a:schemeClr val="bg1"/>
                </a:solidFill>
                <a:latin typeface="Calibri" pitchFamily="34" charset="0"/>
                <a:ea typeface="Calibri" pitchFamily="34" charset="-122"/>
                <a:cs typeface="Calibri" pitchFamily="34" charset="-120"/>
              </a:rPr>
              <a:t>Sikh scripture (1500)– There are countless galaxies with stars and planets</a:t>
            </a:r>
          </a:p>
          <a:p>
            <a:r>
              <a:rPr lang="en-US" sz="2000" dirty="0">
                <a:solidFill>
                  <a:schemeClr val="bg1"/>
                </a:solidFill>
                <a:latin typeface="Calibri" pitchFamily="34" charset="0"/>
                <a:ea typeface="Calibri" pitchFamily="34" charset="-122"/>
                <a:cs typeface="Calibri" pitchFamily="34" charset="-120"/>
              </a:rPr>
              <a:t>The creator is infinite without limit and his creation reflects that infinity. </a:t>
            </a:r>
          </a:p>
          <a:p>
            <a:r>
              <a:rPr lang="en-US" sz="2000" dirty="0">
                <a:solidFill>
                  <a:schemeClr val="bg1"/>
                </a:solidFill>
                <a:latin typeface="Calibri" pitchFamily="34" charset="0"/>
                <a:ea typeface="Calibri" pitchFamily="34" charset="-122"/>
                <a:cs typeface="Calibri" pitchFamily="34" charset="-120"/>
              </a:rPr>
              <a:t>Human mind cannot fully grasp it.</a:t>
            </a:r>
          </a:p>
          <a:p>
            <a:r>
              <a:rPr lang="en-US" sz="2000" dirty="0">
                <a:solidFill>
                  <a:schemeClr val="bg1"/>
                </a:solidFill>
                <a:latin typeface="Calibri" pitchFamily="34" charset="0"/>
                <a:ea typeface="Calibri" pitchFamily="34" charset="-122"/>
                <a:cs typeface="Calibri" pitchFamily="34" charset="-120"/>
              </a:rPr>
              <a:t>If life exists elsewhere, it just reflects HIS creativity</a:t>
            </a:r>
            <a:endParaRPr lang="en-US" sz="2000" dirty="0">
              <a:solidFill>
                <a:schemeClr val="bg1"/>
              </a:solidFill>
            </a:endParaRPr>
          </a:p>
          <a:p>
            <a:pPr marL="0" indent="0">
              <a:buNone/>
            </a:pPr>
            <a:endParaRPr lang="en-US" sz="1400" dirty="0"/>
          </a:p>
        </p:txBody>
      </p:sp>
      <p:sp>
        <p:nvSpPr>
          <p:cNvPr id="47" name="Text 45"/>
          <p:cNvSpPr/>
          <p:nvPr/>
        </p:nvSpPr>
        <p:spPr>
          <a:xfrm>
            <a:off x="8732520" y="4709160"/>
            <a:ext cx="365760" cy="274320"/>
          </a:xfrm>
          <a:prstGeom prst="rect">
            <a:avLst/>
          </a:prstGeom>
          <a:noFill/>
          <a:ln/>
        </p:spPr>
        <p:txBody>
          <a:bodyPr wrap="square" lIns="0" tIns="0" rIns="0" bIns="0" rtlCol="0" anchor="ctr"/>
          <a:lstStyle/>
          <a:p>
            <a:pPr marL="0" indent="0" algn="r">
              <a:buNone/>
            </a:pPr>
            <a:r>
              <a:rPr lang="en-US" sz="1000" dirty="0">
                <a:solidFill>
                  <a:srgbClr val="6B8FA8"/>
                </a:solidFill>
                <a:latin typeface="Calibri" pitchFamily="34" charset="0"/>
                <a:ea typeface="Calibri" pitchFamily="34" charset="-122"/>
                <a:cs typeface="Calibri" pitchFamily="34" charset="-120"/>
              </a:rPr>
              <a:t>02</a:t>
            </a:r>
            <a:endParaRPr lang="en-US" sz="1000" dirty="0"/>
          </a:p>
        </p:txBody>
      </p:sp>
      <p:sp>
        <p:nvSpPr>
          <p:cNvPr id="44" name="Text 32"/>
          <p:cNvSpPr/>
          <p:nvPr/>
        </p:nvSpPr>
        <p:spPr>
          <a:xfrm>
            <a:off x="502920" y="2651760"/>
            <a:ext cx="8046720" cy="1737360"/>
          </a:xfrm>
          <a:prstGeom prst="rect">
            <a:avLst/>
          </a:prstGeom>
          <a:noFill/>
          <a:ln/>
        </p:spPr>
        <p:txBody>
          <a:bodyPr wrap="square" lIns="0" tIns="0" rIns="0" bIns="0" rtlCol="0" anchor="ctr"/>
          <a:lstStyle/>
          <a:p>
            <a:pPr marL="0" indent="0">
              <a:buNone/>
            </a:pP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80E1A"/>
        </a:solidFill>
        <a:effectLst/>
      </p:bgPr>
    </p:bg>
    <p:spTree>
      <p:nvGrpSpPr>
        <p:cNvPr id="1" name=""/>
        <p:cNvGrpSpPr/>
        <p:nvPr/>
      </p:nvGrpSpPr>
      <p:grpSpPr>
        <a:xfrm>
          <a:off x="0" y="0"/>
          <a:ext cx="0" cy="0"/>
          <a:chOff x="0" y="0"/>
          <a:chExt cx="0" cy="0"/>
        </a:xfrm>
      </p:grpSpPr>
      <p:sp>
        <p:nvSpPr>
          <p:cNvPr id="2" name="Shape 0"/>
          <p:cNvSpPr/>
          <p:nvPr/>
        </p:nvSpPr>
        <p:spPr>
          <a:xfrm>
            <a:off x="260604" y="169164"/>
            <a:ext cx="27432" cy="27432"/>
          </a:xfrm>
          <a:prstGeom prst="ellipse">
            <a:avLst/>
          </a:prstGeom>
          <a:solidFill>
            <a:srgbClr val="FFFFFF">
              <a:alpha val="92000"/>
            </a:srgbClr>
          </a:solidFill>
          <a:ln w="12700">
            <a:solidFill>
              <a:srgbClr val="FFFFFF"/>
            </a:solidFill>
            <a:prstDash val="solid"/>
          </a:ln>
        </p:spPr>
      </p:sp>
      <p:sp>
        <p:nvSpPr>
          <p:cNvPr id="3" name="Shape 1"/>
          <p:cNvSpPr/>
          <p:nvPr/>
        </p:nvSpPr>
        <p:spPr>
          <a:xfrm>
            <a:off x="1627632" y="438912"/>
            <a:ext cx="36576" cy="36576"/>
          </a:xfrm>
          <a:prstGeom prst="ellipse">
            <a:avLst/>
          </a:prstGeom>
          <a:solidFill>
            <a:srgbClr val="FFFFFF">
              <a:alpha val="93000"/>
            </a:srgbClr>
          </a:solidFill>
          <a:ln w="12700">
            <a:solidFill>
              <a:srgbClr val="FFFFFF"/>
            </a:solidFill>
            <a:prstDash val="solid"/>
          </a:ln>
        </p:spPr>
      </p:sp>
      <p:sp>
        <p:nvSpPr>
          <p:cNvPr id="4" name="Shape 2"/>
          <p:cNvSpPr/>
          <p:nvPr/>
        </p:nvSpPr>
        <p:spPr>
          <a:xfrm>
            <a:off x="2912364" y="123444"/>
            <a:ext cx="27432" cy="27432"/>
          </a:xfrm>
          <a:prstGeom prst="ellipse">
            <a:avLst/>
          </a:prstGeom>
          <a:solidFill>
            <a:srgbClr val="FFFFFF">
              <a:alpha val="88000"/>
            </a:srgbClr>
          </a:solidFill>
          <a:ln w="12700">
            <a:solidFill>
              <a:srgbClr val="FFFFFF"/>
            </a:solidFill>
            <a:prstDash val="solid"/>
          </a:ln>
        </p:spPr>
      </p:sp>
      <p:sp>
        <p:nvSpPr>
          <p:cNvPr id="5" name="Shape 3"/>
          <p:cNvSpPr/>
          <p:nvPr/>
        </p:nvSpPr>
        <p:spPr>
          <a:xfrm>
            <a:off x="4640580" y="342900"/>
            <a:ext cx="45720" cy="45720"/>
          </a:xfrm>
          <a:prstGeom prst="ellipse">
            <a:avLst/>
          </a:prstGeom>
          <a:solidFill>
            <a:srgbClr val="FFFFFF">
              <a:alpha val="92000"/>
            </a:srgbClr>
          </a:solidFill>
          <a:ln w="12700">
            <a:solidFill>
              <a:srgbClr val="FFFFFF"/>
            </a:solidFill>
            <a:prstDash val="solid"/>
          </a:ln>
        </p:spPr>
      </p:sp>
      <p:sp>
        <p:nvSpPr>
          <p:cNvPr id="6" name="Shape 4"/>
          <p:cNvSpPr/>
          <p:nvPr/>
        </p:nvSpPr>
        <p:spPr>
          <a:xfrm>
            <a:off x="6112764" y="77724"/>
            <a:ext cx="27432" cy="27432"/>
          </a:xfrm>
          <a:prstGeom prst="ellipse">
            <a:avLst/>
          </a:prstGeom>
          <a:solidFill>
            <a:srgbClr val="FFFFFF">
              <a:alpha val="75000"/>
            </a:srgbClr>
          </a:solidFill>
          <a:ln w="12700">
            <a:solidFill>
              <a:srgbClr val="FFFFFF"/>
            </a:solidFill>
            <a:prstDash val="solid"/>
          </a:ln>
        </p:spPr>
      </p:sp>
      <p:sp>
        <p:nvSpPr>
          <p:cNvPr id="7" name="Shape 5"/>
          <p:cNvSpPr/>
          <p:nvPr/>
        </p:nvSpPr>
        <p:spPr>
          <a:xfrm>
            <a:off x="7479792" y="530352"/>
            <a:ext cx="36576" cy="36576"/>
          </a:xfrm>
          <a:prstGeom prst="ellipse">
            <a:avLst/>
          </a:prstGeom>
          <a:solidFill>
            <a:srgbClr val="FFFFFF">
              <a:alpha val="84000"/>
            </a:srgbClr>
          </a:solidFill>
          <a:ln w="12700">
            <a:solidFill>
              <a:srgbClr val="FFFFFF"/>
            </a:solidFill>
            <a:prstDash val="solid"/>
          </a:ln>
        </p:spPr>
      </p:sp>
      <p:sp>
        <p:nvSpPr>
          <p:cNvPr id="8" name="Shape 6"/>
          <p:cNvSpPr/>
          <p:nvPr/>
        </p:nvSpPr>
        <p:spPr>
          <a:xfrm>
            <a:off x="8673084" y="260604"/>
            <a:ext cx="27432" cy="27432"/>
          </a:xfrm>
          <a:prstGeom prst="ellipse">
            <a:avLst/>
          </a:prstGeom>
          <a:solidFill>
            <a:srgbClr val="FFFFFF">
              <a:alpha val="85000"/>
            </a:srgbClr>
          </a:solidFill>
          <a:ln w="12700">
            <a:solidFill>
              <a:srgbClr val="FFFFFF"/>
            </a:solidFill>
            <a:prstDash val="solid"/>
          </a:ln>
        </p:spPr>
      </p:sp>
      <p:sp>
        <p:nvSpPr>
          <p:cNvPr id="9" name="Shape 7"/>
          <p:cNvSpPr/>
          <p:nvPr/>
        </p:nvSpPr>
        <p:spPr>
          <a:xfrm>
            <a:off x="804672" y="1170432"/>
            <a:ext cx="36576" cy="36576"/>
          </a:xfrm>
          <a:prstGeom prst="ellipse">
            <a:avLst/>
          </a:prstGeom>
          <a:solidFill>
            <a:srgbClr val="FFFFFF">
              <a:alpha val="82000"/>
            </a:srgbClr>
          </a:solidFill>
          <a:ln w="12700">
            <a:solidFill>
              <a:srgbClr val="FFFFFF"/>
            </a:solidFill>
            <a:prstDash val="solid"/>
          </a:ln>
        </p:spPr>
      </p:sp>
      <p:sp>
        <p:nvSpPr>
          <p:cNvPr id="11" name="Shape 9"/>
          <p:cNvSpPr/>
          <p:nvPr/>
        </p:nvSpPr>
        <p:spPr>
          <a:xfrm>
            <a:off x="4000500" y="982980"/>
            <a:ext cx="45720" cy="45720"/>
          </a:xfrm>
          <a:prstGeom prst="ellipse">
            <a:avLst/>
          </a:prstGeom>
          <a:solidFill>
            <a:srgbClr val="FFFFFF">
              <a:alpha val="71000"/>
            </a:srgbClr>
          </a:solidFill>
          <a:ln w="12700">
            <a:solidFill>
              <a:srgbClr val="FFFFFF"/>
            </a:solidFill>
            <a:prstDash val="solid"/>
          </a:ln>
        </p:spPr>
      </p:sp>
      <p:sp>
        <p:nvSpPr>
          <p:cNvPr id="12" name="Shape 10"/>
          <p:cNvSpPr/>
          <p:nvPr/>
        </p:nvSpPr>
        <p:spPr>
          <a:xfrm>
            <a:off x="5472684" y="1357884"/>
            <a:ext cx="27432" cy="27432"/>
          </a:xfrm>
          <a:prstGeom prst="ellipse">
            <a:avLst/>
          </a:prstGeom>
          <a:solidFill>
            <a:srgbClr val="FFFFFF">
              <a:alpha val="82000"/>
            </a:srgbClr>
          </a:solidFill>
          <a:ln w="12700">
            <a:solidFill>
              <a:srgbClr val="FFFFFF"/>
            </a:solidFill>
            <a:prstDash val="solid"/>
          </a:ln>
        </p:spPr>
      </p:sp>
      <p:sp>
        <p:nvSpPr>
          <p:cNvPr id="13" name="Shape 11"/>
          <p:cNvSpPr/>
          <p:nvPr/>
        </p:nvSpPr>
        <p:spPr>
          <a:xfrm>
            <a:off x="6839712" y="1078992"/>
            <a:ext cx="36576" cy="36576"/>
          </a:xfrm>
          <a:prstGeom prst="ellipse">
            <a:avLst/>
          </a:prstGeom>
          <a:solidFill>
            <a:srgbClr val="FFFFFF">
              <a:alpha val="74000"/>
            </a:srgbClr>
          </a:solidFill>
          <a:ln w="12700">
            <a:solidFill>
              <a:srgbClr val="FFFFFF"/>
            </a:solidFill>
            <a:prstDash val="solid"/>
          </a:ln>
        </p:spPr>
      </p:sp>
      <p:sp>
        <p:nvSpPr>
          <p:cNvPr id="14" name="Shape 12"/>
          <p:cNvSpPr/>
          <p:nvPr/>
        </p:nvSpPr>
        <p:spPr>
          <a:xfrm>
            <a:off x="8307324" y="1632204"/>
            <a:ext cx="27432" cy="27432"/>
          </a:xfrm>
          <a:prstGeom prst="ellipse">
            <a:avLst/>
          </a:prstGeom>
          <a:solidFill>
            <a:srgbClr val="FFFFFF">
              <a:alpha val="93000"/>
            </a:srgbClr>
          </a:solidFill>
          <a:ln w="12700">
            <a:solidFill>
              <a:srgbClr val="FFFFFF"/>
            </a:solidFill>
            <a:prstDash val="solid"/>
          </a:ln>
        </p:spPr>
      </p:sp>
      <p:sp>
        <p:nvSpPr>
          <p:cNvPr id="18" name="Shape 16"/>
          <p:cNvSpPr/>
          <p:nvPr/>
        </p:nvSpPr>
        <p:spPr>
          <a:xfrm>
            <a:off x="6469380" y="2994660"/>
            <a:ext cx="45720" cy="45720"/>
          </a:xfrm>
          <a:prstGeom prst="ellipse">
            <a:avLst/>
          </a:prstGeom>
          <a:solidFill>
            <a:srgbClr val="FFFFFF">
              <a:alpha val="84000"/>
            </a:srgbClr>
          </a:solidFill>
          <a:ln w="12700">
            <a:solidFill>
              <a:srgbClr val="FFFFFF"/>
            </a:solidFill>
            <a:prstDash val="solid"/>
          </a:ln>
        </p:spPr>
      </p:sp>
      <p:sp>
        <p:nvSpPr>
          <p:cNvPr id="20" name="Shape 18"/>
          <p:cNvSpPr/>
          <p:nvPr/>
        </p:nvSpPr>
        <p:spPr>
          <a:xfrm>
            <a:off x="438912" y="3456432"/>
            <a:ext cx="36576" cy="36576"/>
          </a:xfrm>
          <a:prstGeom prst="ellipse">
            <a:avLst/>
          </a:prstGeom>
          <a:solidFill>
            <a:srgbClr val="FFFFFF">
              <a:alpha val="88000"/>
            </a:srgbClr>
          </a:solidFill>
          <a:ln w="12700">
            <a:solidFill>
              <a:srgbClr val="FFFFFF"/>
            </a:solidFill>
            <a:prstDash val="solid"/>
          </a:ln>
        </p:spPr>
      </p:sp>
      <p:sp>
        <p:nvSpPr>
          <p:cNvPr id="21" name="Shape 19"/>
          <p:cNvSpPr/>
          <p:nvPr/>
        </p:nvSpPr>
        <p:spPr>
          <a:xfrm>
            <a:off x="1997964" y="3826764"/>
            <a:ext cx="27432" cy="27432"/>
          </a:xfrm>
          <a:prstGeom prst="ellipse">
            <a:avLst/>
          </a:prstGeom>
          <a:solidFill>
            <a:srgbClr val="FFFFFF">
              <a:alpha val="72000"/>
            </a:srgbClr>
          </a:solidFill>
          <a:ln w="12700">
            <a:solidFill>
              <a:srgbClr val="FFFFFF"/>
            </a:solidFill>
            <a:prstDash val="solid"/>
          </a:ln>
        </p:spPr>
      </p:sp>
      <p:sp>
        <p:nvSpPr>
          <p:cNvPr id="22" name="Shape 20"/>
          <p:cNvSpPr/>
          <p:nvPr/>
        </p:nvSpPr>
        <p:spPr>
          <a:xfrm>
            <a:off x="3639312" y="3364992"/>
            <a:ext cx="36576" cy="36576"/>
          </a:xfrm>
          <a:prstGeom prst="ellipse">
            <a:avLst/>
          </a:prstGeom>
          <a:solidFill>
            <a:srgbClr val="FFFFFF">
              <a:alpha val="83000"/>
            </a:srgbClr>
          </a:solidFill>
          <a:ln w="12700">
            <a:solidFill>
              <a:srgbClr val="FFFFFF"/>
            </a:solidFill>
            <a:prstDash val="solid"/>
          </a:ln>
        </p:spPr>
      </p:sp>
      <p:sp>
        <p:nvSpPr>
          <p:cNvPr id="23" name="Shape 21"/>
          <p:cNvSpPr/>
          <p:nvPr/>
        </p:nvSpPr>
        <p:spPr>
          <a:xfrm>
            <a:off x="5381244" y="4101084"/>
            <a:ext cx="27432" cy="27432"/>
          </a:xfrm>
          <a:prstGeom prst="ellipse">
            <a:avLst/>
          </a:prstGeom>
          <a:solidFill>
            <a:srgbClr val="FFFFFF">
              <a:alpha val="81000"/>
            </a:srgbClr>
          </a:solidFill>
          <a:ln w="12700">
            <a:solidFill>
              <a:srgbClr val="FFFFFF"/>
            </a:solidFill>
            <a:prstDash val="solid"/>
          </a:ln>
        </p:spPr>
      </p:sp>
      <p:sp>
        <p:nvSpPr>
          <p:cNvPr id="24" name="Shape 22"/>
          <p:cNvSpPr/>
          <p:nvPr/>
        </p:nvSpPr>
        <p:spPr>
          <a:xfrm>
            <a:off x="7114032" y="3730752"/>
            <a:ext cx="36576" cy="36576"/>
          </a:xfrm>
          <a:prstGeom prst="ellipse">
            <a:avLst/>
          </a:prstGeom>
          <a:solidFill>
            <a:srgbClr val="FFFFFF">
              <a:alpha val="89000"/>
            </a:srgbClr>
          </a:solidFill>
          <a:ln w="12700">
            <a:solidFill>
              <a:srgbClr val="FFFFFF"/>
            </a:solidFill>
            <a:prstDash val="solid"/>
          </a:ln>
        </p:spPr>
      </p:sp>
      <p:sp>
        <p:nvSpPr>
          <p:cNvPr id="25" name="Shape 23"/>
          <p:cNvSpPr/>
          <p:nvPr/>
        </p:nvSpPr>
        <p:spPr>
          <a:xfrm>
            <a:off x="8490204" y="4375404"/>
            <a:ext cx="27432" cy="27432"/>
          </a:xfrm>
          <a:prstGeom prst="ellipse">
            <a:avLst/>
          </a:prstGeom>
          <a:solidFill>
            <a:srgbClr val="FFFFFF">
              <a:alpha val="91000"/>
            </a:srgbClr>
          </a:solidFill>
          <a:ln w="12700">
            <a:solidFill>
              <a:srgbClr val="FFFFFF"/>
            </a:solidFill>
            <a:prstDash val="solid"/>
          </a:ln>
        </p:spPr>
      </p:sp>
      <p:sp>
        <p:nvSpPr>
          <p:cNvPr id="27" name="Shape 25"/>
          <p:cNvSpPr/>
          <p:nvPr/>
        </p:nvSpPr>
        <p:spPr>
          <a:xfrm>
            <a:off x="2994660" y="4732020"/>
            <a:ext cx="45720" cy="45720"/>
          </a:xfrm>
          <a:prstGeom prst="ellipse">
            <a:avLst/>
          </a:prstGeom>
          <a:solidFill>
            <a:srgbClr val="FFFFFF">
              <a:alpha val="83000"/>
            </a:srgbClr>
          </a:solidFill>
          <a:ln w="12700">
            <a:solidFill>
              <a:srgbClr val="FFFFFF"/>
            </a:solidFill>
            <a:prstDash val="solid"/>
          </a:ln>
        </p:spPr>
      </p:sp>
      <p:sp>
        <p:nvSpPr>
          <p:cNvPr id="28" name="Shape 26"/>
          <p:cNvSpPr/>
          <p:nvPr/>
        </p:nvSpPr>
        <p:spPr>
          <a:xfrm>
            <a:off x="5929884" y="4649724"/>
            <a:ext cx="27432" cy="27432"/>
          </a:xfrm>
          <a:prstGeom prst="ellipse">
            <a:avLst/>
          </a:prstGeom>
          <a:solidFill>
            <a:srgbClr val="FFFFFF">
              <a:alpha val="74000"/>
            </a:srgbClr>
          </a:solidFill>
          <a:ln w="12700">
            <a:solidFill>
              <a:srgbClr val="FFFFFF"/>
            </a:solidFill>
            <a:prstDash val="solid"/>
          </a:ln>
        </p:spPr>
      </p:sp>
      <p:sp>
        <p:nvSpPr>
          <p:cNvPr id="29" name="Shape 27"/>
          <p:cNvSpPr/>
          <p:nvPr/>
        </p:nvSpPr>
        <p:spPr>
          <a:xfrm>
            <a:off x="7754112" y="4919472"/>
            <a:ext cx="36576" cy="36576"/>
          </a:xfrm>
          <a:prstGeom prst="ellipse">
            <a:avLst/>
          </a:prstGeom>
          <a:solidFill>
            <a:srgbClr val="FFFFFF">
              <a:alpha val="88000"/>
            </a:srgbClr>
          </a:solidFill>
          <a:ln w="12700">
            <a:solidFill>
              <a:srgbClr val="FFFFFF"/>
            </a:solidFill>
            <a:prstDash val="solid"/>
          </a:ln>
        </p:spPr>
      </p:sp>
      <p:sp>
        <p:nvSpPr>
          <p:cNvPr id="47" name="Text 45"/>
          <p:cNvSpPr/>
          <p:nvPr/>
        </p:nvSpPr>
        <p:spPr>
          <a:xfrm>
            <a:off x="8732520" y="4709160"/>
            <a:ext cx="365760" cy="274320"/>
          </a:xfrm>
          <a:prstGeom prst="rect">
            <a:avLst/>
          </a:prstGeom>
          <a:noFill/>
          <a:ln/>
        </p:spPr>
        <p:txBody>
          <a:bodyPr wrap="square" lIns="0" tIns="0" rIns="0" bIns="0" rtlCol="0" anchor="ctr"/>
          <a:lstStyle/>
          <a:p>
            <a:pPr marL="0" indent="0" algn="r">
              <a:buNone/>
            </a:pPr>
            <a:r>
              <a:rPr lang="en-US" sz="1000" dirty="0">
                <a:solidFill>
                  <a:srgbClr val="6B8FA8"/>
                </a:solidFill>
                <a:latin typeface="Calibri" pitchFamily="34" charset="0"/>
                <a:ea typeface="Calibri" pitchFamily="34" charset="-122"/>
                <a:cs typeface="Calibri" pitchFamily="34" charset="-120"/>
              </a:rPr>
              <a:t>03</a:t>
            </a:r>
            <a:endParaRPr lang="en-US" sz="1000" dirty="0"/>
          </a:p>
        </p:txBody>
      </p:sp>
      <p:sp>
        <p:nvSpPr>
          <p:cNvPr id="48" name="Text 43"/>
          <p:cNvSpPr/>
          <p:nvPr/>
        </p:nvSpPr>
        <p:spPr>
          <a:xfrm>
            <a:off x="438912" y="714756"/>
            <a:ext cx="8046720" cy="3934968"/>
          </a:xfrm>
          <a:prstGeom prst="rect">
            <a:avLst/>
          </a:prstGeom>
          <a:noFill/>
          <a:ln/>
        </p:spPr>
        <p:txBody>
          <a:bodyPr wrap="square" lIns="0" tIns="0" rIns="0" bIns="0" rtlCol="0" anchor="ctr"/>
          <a:lstStyle/>
          <a:p>
            <a:pPr marL="0" indent="0">
              <a:buNone/>
            </a:pPr>
            <a:r>
              <a:rPr lang="en-US" dirty="0" smtClean="0">
                <a:solidFill>
                  <a:schemeClr val="bg1"/>
                </a:solidFill>
                <a:latin typeface="Calibri" pitchFamily="34" charset="0"/>
                <a:ea typeface="Calibri" pitchFamily="34" charset="-122"/>
                <a:cs typeface="Calibri" pitchFamily="34" charset="-120"/>
              </a:rPr>
              <a:t>Sikh scriptures state that there is 8.4 million forms of life – life is not rear</a:t>
            </a:r>
          </a:p>
          <a:p>
            <a:pPr marL="0" indent="0">
              <a:buNone/>
            </a:pPr>
            <a:r>
              <a:rPr lang="en-US" dirty="0" smtClean="0">
                <a:solidFill>
                  <a:schemeClr val="bg1"/>
                </a:solidFill>
                <a:latin typeface="Calibri" pitchFamily="34" charset="0"/>
                <a:ea typeface="Calibri" pitchFamily="34" charset="-122"/>
                <a:cs typeface="Calibri" pitchFamily="34" charset="-120"/>
              </a:rPr>
              <a:t>Life is in abundant throughout the creation (we need to understand LIFE)</a:t>
            </a:r>
          </a:p>
          <a:p>
            <a:pPr marL="0" indent="0">
              <a:buNone/>
            </a:pPr>
            <a:endParaRPr lang="en-US" dirty="0" smtClean="0">
              <a:solidFill>
                <a:schemeClr val="bg1"/>
              </a:solidFill>
              <a:latin typeface="Calibri" pitchFamily="34" charset="0"/>
              <a:ea typeface="Calibri" pitchFamily="34" charset="-122"/>
              <a:cs typeface="Calibri" pitchFamily="34" charset="-120"/>
            </a:endParaRPr>
          </a:p>
          <a:p>
            <a:pPr marL="0" indent="0">
              <a:buNone/>
            </a:pPr>
            <a:r>
              <a:rPr lang="en-US" dirty="0" smtClean="0">
                <a:solidFill>
                  <a:schemeClr val="bg1"/>
                </a:solidFill>
                <a:latin typeface="Calibri" pitchFamily="34" charset="0"/>
                <a:ea typeface="Calibri" pitchFamily="34" charset="-122"/>
                <a:cs typeface="Calibri" pitchFamily="34" charset="-120"/>
              </a:rPr>
              <a:t>Modern Astronomy</a:t>
            </a:r>
          </a:p>
          <a:p>
            <a:pPr marL="285750" indent="-285750">
              <a:buFontTx/>
              <a:buChar char="-"/>
            </a:pPr>
            <a:r>
              <a:rPr lang="en-US" dirty="0">
                <a:solidFill>
                  <a:schemeClr val="bg1"/>
                </a:solidFill>
                <a:latin typeface="Calibri" pitchFamily="34" charset="0"/>
                <a:ea typeface="Calibri" pitchFamily="34" charset="-122"/>
                <a:cs typeface="Calibri" pitchFamily="34" charset="-120"/>
              </a:rPr>
              <a:t>T</a:t>
            </a:r>
            <a:r>
              <a:rPr lang="en-US" dirty="0" smtClean="0">
                <a:solidFill>
                  <a:schemeClr val="bg1"/>
                </a:solidFill>
                <a:latin typeface="Calibri" pitchFamily="34" charset="0"/>
                <a:ea typeface="Calibri" pitchFamily="34" charset="-122"/>
                <a:cs typeface="Calibri" pitchFamily="34" charset="-120"/>
              </a:rPr>
              <a:t>here are over 2 Trillion galaxies in the observable universe.</a:t>
            </a:r>
          </a:p>
          <a:p>
            <a:r>
              <a:rPr lang="en-US" dirty="0" smtClean="0">
                <a:solidFill>
                  <a:schemeClr val="bg1"/>
                </a:solidFill>
                <a:latin typeface="Calibri" pitchFamily="34" charset="0"/>
                <a:ea typeface="Calibri" pitchFamily="34" charset="-122"/>
                <a:cs typeface="Calibri" pitchFamily="34" charset="-120"/>
              </a:rPr>
              <a:t>-    Each galaxy has  Billions of stars</a:t>
            </a:r>
          </a:p>
          <a:p>
            <a:pPr marL="285750" indent="-285750">
              <a:buFontTx/>
              <a:buChar char="-"/>
            </a:pPr>
            <a:r>
              <a:rPr lang="en-US" dirty="0" smtClean="0">
                <a:solidFill>
                  <a:schemeClr val="bg1"/>
                </a:solidFill>
                <a:latin typeface="Calibri" pitchFamily="34" charset="0"/>
                <a:ea typeface="Calibri" pitchFamily="34" charset="-122"/>
                <a:cs typeface="Calibri" pitchFamily="34" charset="-120"/>
              </a:rPr>
              <a:t>Each star hopefully will have a number of planets (8000+ Exoplanets identified)</a:t>
            </a:r>
          </a:p>
          <a:p>
            <a:pPr marL="285750" indent="-285750">
              <a:buFontTx/>
              <a:buChar char="-"/>
            </a:pPr>
            <a:r>
              <a:rPr lang="en-US" dirty="0" smtClean="0">
                <a:solidFill>
                  <a:schemeClr val="bg1"/>
                </a:solidFill>
                <a:latin typeface="Calibri" pitchFamily="34" charset="0"/>
                <a:ea typeface="Calibri" pitchFamily="34" charset="-122"/>
                <a:cs typeface="Calibri" pitchFamily="34" charset="-120"/>
              </a:rPr>
              <a:t>Probability of life on one of these planet is quite high.</a:t>
            </a:r>
          </a:p>
          <a:p>
            <a:pPr marL="285750" indent="-285750">
              <a:buFontTx/>
              <a:buChar char="-"/>
            </a:pPr>
            <a:endParaRPr lang="en-US" dirty="0">
              <a:solidFill>
                <a:schemeClr val="bg1"/>
              </a:solidFill>
              <a:latin typeface="Calibri" pitchFamily="34" charset="0"/>
              <a:ea typeface="Calibri" pitchFamily="34" charset="-122"/>
              <a:cs typeface="Calibri" pitchFamily="34" charset="-120"/>
            </a:endParaRPr>
          </a:p>
          <a:p>
            <a:r>
              <a:rPr lang="en-US" dirty="0" smtClean="0">
                <a:solidFill>
                  <a:schemeClr val="bg1"/>
                </a:solidFill>
                <a:latin typeface="Calibri" pitchFamily="34" charset="0"/>
                <a:ea typeface="Calibri" pitchFamily="34" charset="-122"/>
                <a:cs typeface="Calibri" pitchFamily="34" charset="-120"/>
              </a:rPr>
              <a:t>Nearest star (Alpha Centauri) is 4.3 light years away. </a:t>
            </a:r>
          </a:p>
          <a:p>
            <a:r>
              <a:rPr lang="en-US" dirty="0" smtClean="0">
                <a:solidFill>
                  <a:schemeClr val="bg1"/>
                </a:solidFill>
                <a:latin typeface="Calibri" pitchFamily="34" charset="0"/>
                <a:ea typeface="Calibri" pitchFamily="34" charset="-122"/>
                <a:cs typeface="Calibri" pitchFamily="34" charset="-120"/>
              </a:rPr>
              <a:t>It would take 72000 years to get there.</a:t>
            </a:r>
          </a:p>
          <a:p>
            <a:endParaRPr lang="en-US" dirty="0">
              <a:solidFill>
                <a:schemeClr val="bg1"/>
              </a:solidFill>
              <a:latin typeface="Calibri" pitchFamily="34" charset="0"/>
              <a:ea typeface="Calibri" pitchFamily="34" charset="-122"/>
              <a:cs typeface="Calibri" pitchFamily="34" charset="-120"/>
            </a:endParaRPr>
          </a:p>
          <a:p>
            <a:r>
              <a:rPr lang="en-US" dirty="0" smtClean="0">
                <a:solidFill>
                  <a:schemeClr val="bg1"/>
                </a:solidFill>
                <a:latin typeface="Calibri" pitchFamily="34" charset="0"/>
                <a:ea typeface="Calibri" pitchFamily="34" charset="-122"/>
                <a:cs typeface="Calibri" pitchFamily="34" charset="-120"/>
              </a:rPr>
              <a:t>We may not see life on other planets in our life time.</a:t>
            </a:r>
          </a:p>
          <a:p>
            <a:pPr marL="285750" indent="-285750">
              <a:buFontTx/>
              <a:buChar char="-"/>
            </a:pPr>
            <a:endParaRPr lang="en-US" dirty="0">
              <a:solidFill>
                <a:srgbClr val="D8E4EC"/>
              </a:solidFill>
              <a:latin typeface="Calibri" pitchFamily="34" charset="0"/>
              <a:ea typeface="Calibri" pitchFamily="34" charset="-122"/>
              <a:cs typeface="Calibri" pitchFamily="34" charset="-120"/>
            </a:endParaRPr>
          </a:p>
          <a:p>
            <a:pPr marL="0" indent="0">
              <a:buNone/>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80E1A"/>
        </a:solidFill>
        <a:effectLst/>
      </p:bgPr>
    </p:bg>
    <p:spTree>
      <p:nvGrpSpPr>
        <p:cNvPr id="1" name=""/>
        <p:cNvGrpSpPr/>
        <p:nvPr/>
      </p:nvGrpSpPr>
      <p:grpSpPr>
        <a:xfrm>
          <a:off x="0" y="0"/>
          <a:ext cx="0" cy="0"/>
          <a:chOff x="0" y="0"/>
          <a:chExt cx="0" cy="0"/>
        </a:xfrm>
      </p:grpSpPr>
      <p:sp>
        <p:nvSpPr>
          <p:cNvPr id="2" name="Shape 0"/>
          <p:cNvSpPr/>
          <p:nvPr/>
        </p:nvSpPr>
        <p:spPr>
          <a:xfrm>
            <a:off x="260604" y="169164"/>
            <a:ext cx="27432" cy="27432"/>
          </a:xfrm>
          <a:prstGeom prst="ellipse">
            <a:avLst/>
          </a:prstGeom>
          <a:solidFill>
            <a:srgbClr val="FFFFFF">
              <a:alpha val="92000"/>
            </a:srgbClr>
          </a:solidFill>
          <a:ln w="12700">
            <a:solidFill>
              <a:srgbClr val="FFFFFF"/>
            </a:solidFill>
            <a:prstDash val="solid"/>
          </a:ln>
        </p:spPr>
      </p:sp>
      <p:sp>
        <p:nvSpPr>
          <p:cNvPr id="3" name="Shape 1"/>
          <p:cNvSpPr/>
          <p:nvPr/>
        </p:nvSpPr>
        <p:spPr>
          <a:xfrm>
            <a:off x="1627632" y="438912"/>
            <a:ext cx="36576" cy="36576"/>
          </a:xfrm>
          <a:prstGeom prst="ellipse">
            <a:avLst/>
          </a:prstGeom>
          <a:solidFill>
            <a:srgbClr val="FFFFFF">
              <a:alpha val="93000"/>
            </a:srgbClr>
          </a:solidFill>
          <a:ln w="12700">
            <a:solidFill>
              <a:srgbClr val="FFFFFF"/>
            </a:solidFill>
            <a:prstDash val="solid"/>
          </a:ln>
        </p:spPr>
      </p:sp>
      <p:sp>
        <p:nvSpPr>
          <p:cNvPr id="4" name="Shape 2"/>
          <p:cNvSpPr/>
          <p:nvPr/>
        </p:nvSpPr>
        <p:spPr>
          <a:xfrm>
            <a:off x="2912364" y="123444"/>
            <a:ext cx="27432" cy="27432"/>
          </a:xfrm>
          <a:prstGeom prst="ellipse">
            <a:avLst/>
          </a:prstGeom>
          <a:solidFill>
            <a:srgbClr val="FFFFFF">
              <a:alpha val="88000"/>
            </a:srgbClr>
          </a:solidFill>
          <a:ln w="12700">
            <a:solidFill>
              <a:srgbClr val="FFFFFF"/>
            </a:solidFill>
            <a:prstDash val="solid"/>
          </a:ln>
        </p:spPr>
      </p:sp>
      <p:sp>
        <p:nvSpPr>
          <p:cNvPr id="5" name="Shape 3"/>
          <p:cNvSpPr/>
          <p:nvPr/>
        </p:nvSpPr>
        <p:spPr>
          <a:xfrm>
            <a:off x="4640580" y="342900"/>
            <a:ext cx="45720" cy="45720"/>
          </a:xfrm>
          <a:prstGeom prst="ellipse">
            <a:avLst/>
          </a:prstGeom>
          <a:solidFill>
            <a:srgbClr val="FFFFFF">
              <a:alpha val="92000"/>
            </a:srgbClr>
          </a:solidFill>
          <a:ln w="12700">
            <a:solidFill>
              <a:srgbClr val="FFFFFF"/>
            </a:solidFill>
            <a:prstDash val="solid"/>
          </a:ln>
        </p:spPr>
      </p:sp>
      <p:sp>
        <p:nvSpPr>
          <p:cNvPr id="6" name="Shape 4"/>
          <p:cNvSpPr/>
          <p:nvPr/>
        </p:nvSpPr>
        <p:spPr>
          <a:xfrm>
            <a:off x="6112764" y="77724"/>
            <a:ext cx="27432" cy="27432"/>
          </a:xfrm>
          <a:prstGeom prst="ellipse">
            <a:avLst/>
          </a:prstGeom>
          <a:solidFill>
            <a:srgbClr val="FFFFFF">
              <a:alpha val="75000"/>
            </a:srgbClr>
          </a:solidFill>
          <a:ln w="12700">
            <a:solidFill>
              <a:srgbClr val="FFFFFF"/>
            </a:solidFill>
            <a:prstDash val="solid"/>
          </a:ln>
        </p:spPr>
      </p:sp>
      <p:sp>
        <p:nvSpPr>
          <p:cNvPr id="7" name="Shape 5"/>
          <p:cNvSpPr/>
          <p:nvPr/>
        </p:nvSpPr>
        <p:spPr>
          <a:xfrm>
            <a:off x="7479792" y="530352"/>
            <a:ext cx="36576" cy="36576"/>
          </a:xfrm>
          <a:prstGeom prst="ellipse">
            <a:avLst/>
          </a:prstGeom>
          <a:solidFill>
            <a:srgbClr val="FFFFFF">
              <a:alpha val="84000"/>
            </a:srgbClr>
          </a:solidFill>
          <a:ln w="12700">
            <a:solidFill>
              <a:srgbClr val="FFFFFF"/>
            </a:solidFill>
            <a:prstDash val="solid"/>
          </a:ln>
        </p:spPr>
      </p:sp>
      <p:sp>
        <p:nvSpPr>
          <p:cNvPr id="8" name="Shape 6"/>
          <p:cNvSpPr/>
          <p:nvPr/>
        </p:nvSpPr>
        <p:spPr>
          <a:xfrm>
            <a:off x="8673084" y="260604"/>
            <a:ext cx="27432" cy="27432"/>
          </a:xfrm>
          <a:prstGeom prst="ellipse">
            <a:avLst/>
          </a:prstGeom>
          <a:solidFill>
            <a:srgbClr val="FFFFFF">
              <a:alpha val="85000"/>
            </a:srgbClr>
          </a:solidFill>
          <a:ln w="12700">
            <a:solidFill>
              <a:srgbClr val="FFFFFF"/>
            </a:solidFill>
            <a:prstDash val="solid"/>
          </a:ln>
        </p:spPr>
      </p:sp>
      <p:sp>
        <p:nvSpPr>
          <p:cNvPr id="9" name="Shape 7"/>
          <p:cNvSpPr/>
          <p:nvPr/>
        </p:nvSpPr>
        <p:spPr>
          <a:xfrm>
            <a:off x="804672" y="1170432"/>
            <a:ext cx="36576" cy="36576"/>
          </a:xfrm>
          <a:prstGeom prst="ellipse">
            <a:avLst/>
          </a:prstGeom>
          <a:solidFill>
            <a:srgbClr val="FFFFFF">
              <a:alpha val="82000"/>
            </a:srgbClr>
          </a:solidFill>
          <a:ln w="12700">
            <a:solidFill>
              <a:srgbClr val="FFFFFF"/>
            </a:solidFill>
            <a:prstDash val="solid"/>
          </a:ln>
        </p:spPr>
      </p:sp>
      <p:sp>
        <p:nvSpPr>
          <p:cNvPr id="11" name="Shape 9"/>
          <p:cNvSpPr/>
          <p:nvPr/>
        </p:nvSpPr>
        <p:spPr>
          <a:xfrm>
            <a:off x="4000500" y="982980"/>
            <a:ext cx="45720" cy="45720"/>
          </a:xfrm>
          <a:prstGeom prst="ellipse">
            <a:avLst/>
          </a:prstGeom>
          <a:solidFill>
            <a:srgbClr val="FFFFFF">
              <a:alpha val="71000"/>
            </a:srgbClr>
          </a:solidFill>
          <a:ln w="12700">
            <a:solidFill>
              <a:srgbClr val="FFFFFF"/>
            </a:solidFill>
            <a:prstDash val="solid"/>
          </a:ln>
        </p:spPr>
      </p:sp>
      <p:sp>
        <p:nvSpPr>
          <p:cNvPr id="12" name="Shape 10"/>
          <p:cNvSpPr/>
          <p:nvPr/>
        </p:nvSpPr>
        <p:spPr>
          <a:xfrm>
            <a:off x="5472684" y="1357884"/>
            <a:ext cx="27432" cy="27432"/>
          </a:xfrm>
          <a:prstGeom prst="ellipse">
            <a:avLst/>
          </a:prstGeom>
          <a:solidFill>
            <a:srgbClr val="FFFFFF">
              <a:alpha val="82000"/>
            </a:srgbClr>
          </a:solidFill>
          <a:ln w="12700">
            <a:solidFill>
              <a:srgbClr val="FFFFFF"/>
            </a:solidFill>
            <a:prstDash val="solid"/>
          </a:ln>
        </p:spPr>
      </p:sp>
      <p:sp>
        <p:nvSpPr>
          <p:cNvPr id="13" name="Shape 11"/>
          <p:cNvSpPr/>
          <p:nvPr/>
        </p:nvSpPr>
        <p:spPr>
          <a:xfrm>
            <a:off x="6839712" y="1078992"/>
            <a:ext cx="36576" cy="36576"/>
          </a:xfrm>
          <a:prstGeom prst="ellipse">
            <a:avLst/>
          </a:prstGeom>
          <a:solidFill>
            <a:srgbClr val="FFFFFF">
              <a:alpha val="74000"/>
            </a:srgbClr>
          </a:solidFill>
          <a:ln w="12700">
            <a:solidFill>
              <a:srgbClr val="FFFFFF"/>
            </a:solidFill>
            <a:prstDash val="solid"/>
          </a:ln>
        </p:spPr>
      </p:sp>
      <p:sp>
        <p:nvSpPr>
          <p:cNvPr id="14" name="Shape 12"/>
          <p:cNvSpPr/>
          <p:nvPr/>
        </p:nvSpPr>
        <p:spPr>
          <a:xfrm>
            <a:off x="8307324" y="1632204"/>
            <a:ext cx="27432" cy="27432"/>
          </a:xfrm>
          <a:prstGeom prst="ellipse">
            <a:avLst/>
          </a:prstGeom>
          <a:solidFill>
            <a:srgbClr val="FFFFFF">
              <a:alpha val="93000"/>
            </a:srgbClr>
          </a:solidFill>
          <a:ln w="12700">
            <a:solidFill>
              <a:srgbClr val="FFFFFF"/>
            </a:solidFill>
            <a:prstDash val="solid"/>
          </a:ln>
        </p:spPr>
      </p:sp>
      <p:sp>
        <p:nvSpPr>
          <p:cNvPr id="18" name="Shape 16"/>
          <p:cNvSpPr/>
          <p:nvPr/>
        </p:nvSpPr>
        <p:spPr>
          <a:xfrm>
            <a:off x="6469380" y="2994660"/>
            <a:ext cx="45720" cy="45720"/>
          </a:xfrm>
          <a:prstGeom prst="ellipse">
            <a:avLst/>
          </a:prstGeom>
          <a:solidFill>
            <a:srgbClr val="FFFFFF">
              <a:alpha val="84000"/>
            </a:srgbClr>
          </a:solidFill>
          <a:ln w="12700">
            <a:solidFill>
              <a:srgbClr val="FFFFFF"/>
            </a:solidFill>
            <a:prstDash val="solid"/>
          </a:ln>
        </p:spPr>
      </p:sp>
      <p:sp>
        <p:nvSpPr>
          <p:cNvPr id="20" name="Shape 18"/>
          <p:cNvSpPr/>
          <p:nvPr/>
        </p:nvSpPr>
        <p:spPr>
          <a:xfrm>
            <a:off x="438912" y="3456432"/>
            <a:ext cx="36576" cy="36576"/>
          </a:xfrm>
          <a:prstGeom prst="ellipse">
            <a:avLst/>
          </a:prstGeom>
          <a:solidFill>
            <a:srgbClr val="FFFFFF">
              <a:alpha val="88000"/>
            </a:srgbClr>
          </a:solidFill>
          <a:ln w="12700">
            <a:solidFill>
              <a:srgbClr val="FFFFFF"/>
            </a:solidFill>
            <a:prstDash val="solid"/>
          </a:ln>
        </p:spPr>
      </p:sp>
      <p:sp>
        <p:nvSpPr>
          <p:cNvPr id="21" name="Shape 19"/>
          <p:cNvSpPr/>
          <p:nvPr/>
        </p:nvSpPr>
        <p:spPr>
          <a:xfrm>
            <a:off x="1997964" y="3826764"/>
            <a:ext cx="27432" cy="27432"/>
          </a:xfrm>
          <a:prstGeom prst="ellipse">
            <a:avLst/>
          </a:prstGeom>
          <a:solidFill>
            <a:srgbClr val="FFFFFF">
              <a:alpha val="72000"/>
            </a:srgbClr>
          </a:solidFill>
          <a:ln w="12700">
            <a:solidFill>
              <a:srgbClr val="FFFFFF"/>
            </a:solidFill>
            <a:prstDash val="solid"/>
          </a:ln>
        </p:spPr>
      </p:sp>
      <p:sp>
        <p:nvSpPr>
          <p:cNvPr id="22" name="Shape 20"/>
          <p:cNvSpPr/>
          <p:nvPr/>
        </p:nvSpPr>
        <p:spPr>
          <a:xfrm>
            <a:off x="3639312" y="3364992"/>
            <a:ext cx="36576" cy="36576"/>
          </a:xfrm>
          <a:prstGeom prst="ellipse">
            <a:avLst/>
          </a:prstGeom>
          <a:solidFill>
            <a:srgbClr val="FFFFFF">
              <a:alpha val="83000"/>
            </a:srgbClr>
          </a:solidFill>
          <a:ln w="12700">
            <a:solidFill>
              <a:srgbClr val="FFFFFF"/>
            </a:solidFill>
            <a:prstDash val="solid"/>
          </a:ln>
        </p:spPr>
      </p:sp>
      <p:sp>
        <p:nvSpPr>
          <p:cNvPr id="23" name="Shape 21"/>
          <p:cNvSpPr/>
          <p:nvPr/>
        </p:nvSpPr>
        <p:spPr>
          <a:xfrm>
            <a:off x="5381244" y="4101084"/>
            <a:ext cx="27432" cy="27432"/>
          </a:xfrm>
          <a:prstGeom prst="ellipse">
            <a:avLst/>
          </a:prstGeom>
          <a:solidFill>
            <a:srgbClr val="FFFFFF">
              <a:alpha val="81000"/>
            </a:srgbClr>
          </a:solidFill>
          <a:ln w="12700">
            <a:solidFill>
              <a:srgbClr val="FFFFFF"/>
            </a:solidFill>
            <a:prstDash val="solid"/>
          </a:ln>
        </p:spPr>
      </p:sp>
      <p:sp>
        <p:nvSpPr>
          <p:cNvPr id="24" name="Shape 22"/>
          <p:cNvSpPr/>
          <p:nvPr/>
        </p:nvSpPr>
        <p:spPr>
          <a:xfrm>
            <a:off x="7114032" y="3730752"/>
            <a:ext cx="36576" cy="36576"/>
          </a:xfrm>
          <a:prstGeom prst="ellipse">
            <a:avLst/>
          </a:prstGeom>
          <a:solidFill>
            <a:srgbClr val="FFFFFF">
              <a:alpha val="89000"/>
            </a:srgbClr>
          </a:solidFill>
          <a:ln w="12700">
            <a:solidFill>
              <a:srgbClr val="FFFFFF"/>
            </a:solidFill>
            <a:prstDash val="solid"/>
          </a:ln>
        </p:spPr>
      </p:sp>
      <p:sp>
        <p:nvSpPr>
          <p:cNvPr id="25" name="Shape 23"/>
          <p:cNvSpPr/>
          <p:nvPr/>
        </p:nvSpPr>
        <p:spPr>
          <a:xfrm>
            <a:off x="8490204" y="4375404"/>
            <a:ext cx="27432" cy="27432"/>
          </a:xfrm>
          <a:prstGeom prst="ellipse">
            <a:avLst/>
          </a:prstGeom>
          <a:solidFill>
            <a:srgbClr val="FFFFFF">
              <a:alpha val="91000"/>
            </a:srgbClr>
          </a:solidFill>
          <a:ln w="12700">
            <a:solidFill>
              <a:srgbClr val="FFFFFF"/>
            </a:solidFill>
            <a:prstDash val="solid"/>
          </a:ln>
        </p:spPr>
      </p:sp>
      <p:sp>
        <p:nvSpPr>
          <p:cNvPr id="27" name="Shape 25"/>
          <p:cNvSpPr/>
          <p:nvPr/>
        </p:nvSpPr>
        <p:spPr>
          <a:xfrm>
            <a:off x="2994660" y="4732020"/>
            <a:ext cx="45720" cy="45720"/>
          </a:xfrm>
          <a:prstGeom prst="ellipse">
            <a:avLst/>
          </a:prstGeom>
          <a:solidFill>
            <a:srgbClr val="FFFFFF">
              <a:alpha val="83000"/>
            </a:srgbClr>
          </a:solidFill>
          <a:ln w="12700">
            <a:solidFill>
              <a:srgbClr val="FFFFFF"/>
            </a:solidFill>
            <a:prstDash val="solid"/>
          </a:ln>
        </p:spPr>
      </p:sp>
      <p:sp>
        <p:nvSpPr>
          <p:cNvPr id="28" name="Shape 26"/>
          <p:cNvSpPr/>
          <p:nvPr/>
        </p:nvSpPr>
        <p:spPr>
          <a:xfrm>
            <a:off x="5929884" y="4649724"/>
            <a:ext cx="27432" cy="27432"/>
          </a:xfrm>
          <a:prstGeom prst="ellipse">
            <a:avLst/>
          </a:prstGeom>
          <a:solidFill>
            <a:srgbClr val="FFFFFF">
              <a:alpha val="74000"/>
            </a:srgbClr>
          </a:solidFill>
          <a:ln w="12700">
            <a:solidFill>
              <a:srgbClr val="FFFFFF"/>
            </a:solidFill>
            <a:prstDash val="solid"/>
          </a:ln>
        </p:spPr>
      </p:sp>
      <p:sp>
        <p:nvSpPr>
          <p:cNvPr id="29" name="Shape 27"/>
          <p:cNvSpPr/>
          <p:nvPr/>
        </p:nvSpPr>
        <p:spPr>
          <a:xfrm>
            <a:off x="7754112" y="4919472"/>
            <a:ext cx="36576" cy="36576"/>
          </a:xfrm>
          <a:prstGeom prst="ellipse">
            <a:avLst/>
          </a:prstGeom>
          <a:solidFill>
            <a:srgbClr val="FFFFFF">
              <a:alpha val="88000"/>
            </a:srgbClr>
          </a:solidFill>
          <a:ln w="12700">
            <a:solidFill>
              <a:srgbClr val="FFFFFF"/>
            </a:solidFill>
            <a:prstDash val="solid"/>
          </a:ln>
        </p:spPr>
      </p:sp>
      <p:sp>
        <p:nvSpPr>
          <p:cNvPr id="47" name="Text 45"/>
          <p:cNvSpPr/>
          <p:nvPr/>
        </p:nvSpPr>
        <p:spPr>
          <a:xfrm>
            <a:off x="8732520" y="4709160"/>
            <a:ext cx="365760" cy="274320"/>
          </a:xfrm>
          <a:prstGeom prst="rect">
            <a:avLst/>
          </a:prstGeom>
          <a:noFill/>
          <a:ln/>
        </p:spPr>
        <p:txBody>
          <a:bodyPr wrap="square" lIns="0" tIns="0" rIns="0" bIns="0" rtlCol="0" anchor="ctr"/>
          <a:lstStyle/>
          <a:p>
            <a:pPr marL="0" indent="0" algn="r">
              <a:buNone/>
            </a:pPr>
            <a:r>
              <a:rPr lang="en-US" sz="1000" dirty="0">
                <a:solidFill>
                  <a:srgbClr val="6B8FA8"/>
                </a:solidFill>
                <a:latin typeface="Calibri" pitchFamily="34" charset="0"/>
                <a:ea typeface="Calibri" pitchFamily="34" charset="-122"/>
                <a:cs typeface="Calibri" pitchFamily="34" charset="-120"/>
              </a:rPr>
              <a:t>03</a:t>
            </a:r>
            <a:endParaRPr lang="en-US" sz="1000" dirty="0"/>
          </a:p>
        </p:txBody>
      </p:sp>
      <p:sp>
        <p:nvSpPr>
          <p:cNvPr id="48" name="Text 43"/>
          <p:cNvSpPr/>
          <p:nvPr/>
        </p:nvSpPr>
        <p:spPr>
          <a:xfrm>
            <a:off x="345186" y="714756"/>
            <a:ext cx="8046720" cy="3934968"/>
          </a:xfrm>
          <a:prstGeom prst="rect">
            <a:avLst/>
          </a:prstGeom>
          <a:noFill/>
          <a:ln/>
        </p:spPr>
        <p:txBody>
          <a:bodyPr wrap="square" lIns="0" tIns="0" rIns="0" bIns="0" rtlCol="0" anchor="ctr"/>
          <a:lstStyle/>
          <a:p>
            <a:pPr marL="285750" indent="-285750">
              <a:buFontTx/>
              <a:buChar char="-"/>
            </a:pPr>
            <a:endParaRPr lang="en-US" dirty="0">
              <a:solidFill>
                <a:srgbClr val="D8E4EC"/>
              </a:solidFill>
              <a:latin typeface="Calibri" pitchFamily="34" charset="0"/>
              <a:ea typeface="Calibri" pitchFamily="34" charset="-122"/>
              <a:cs typeface="Calibri" pitchFamily="34" charset="-120"/>
            </a:endParaRPr>
          </a:p>
          <a:p>
            <a:pPr marL="0" indent="0">
              <a:buNone/>
            </a:pPr>
            <a:endParaRPr lang="en-US" dirty="0"/>
          </a:p>
        </p:txBody>
      </p:sp>
      <p:sp>
        <p:nvSpPr>
          <p:cNvPr id="30" name="Rectangle 29"/>
          <p:cNvSpPr/>
          <p:nvPr/>
        </p:nvSpPr>
        <p:spPr>
          <a:xfrm>
            <a:off x="475488" y="546229"/>
            <a:ext cx="7735062" cy="3970318"/>
          </a:xfrm>
          <a:prstGeom prst="rect">
            <a:avLst/>
          </a:prstGeom>
        </p:spPr>
        <p:txBody>
          <a:bodyPr wrap="square">
            <a:spAutoFit/>
          </a:bodyPr>
          <a:lstStyle/>
          <a:p>
            <a:r>
              <a:rPr lang="en-GB" dirty="0">
                <a:solidFill>
                  <a:schemeClr val="bg1"/>
                </a:solidFill>
              </a:rPr>
              <a:t>Sikhism </a:t>
            </a:r>
            <a:r>
              <a:rPr lang="en-GB" dirty="0" smtClean="0">
                <a:solidFill>
                  <a:schemeClr val="bg1"/>
                </a:solidFill>
              </a:rPr>
              <a:t>- </a:t>
            </a:r>
            <a:r>
              <a:rPr lang="en-GB" dirty="0">
                <a:solidFill>
                  <a:schemeClr val="bg1"/>
                </a:solidFill>
              </a:rPr>
              <a:t>Guru </a:t>
            </a:r>
            <a:r>
              <a:rPr lang="en-GB" dirty="0" err="1" smtClean="0">
                <a:solidFill>
                  <a:schemeClr val="bg1"/>
                </a:solidFill>
              </a:rPr>
              <a:t>Granth</a:t>
            </a:r>
            <a:r>
              <a:rPr lang="en-GB" dirty="0" smtClean="0">
                <a:solidFill>
                  <a:schemeClr val="bg1"/>
                </a:solidFill>
              </a:rPr>
              <a:t> Sahib </a:t>
            </a:r>
            <a:r>
              <a:rPr lang="en-GB" dirty="0">
                <a:solidFill>
                  <a:schemeClr val="bg1"/>
                </a:solidFill>
              </a:rPr>
              <a:t>says that the One Light </a:t>
            </a:r>
            <a:r>
              <a:rPr lang="en-GB" dirty="0" smtClean="0">
                <a:solidFill>
                  <a:schemeClr val="bg1"/>
                </a:solidFill>
              </a:rPr>
              <a:t>(soul) pervades </a:t>
            </a:r>
            <a:r>
              <a:rPr lang="en-GB" dirty="0">
                <a:solidFill>
                  <a:schemeClr val="bg1"/>
                </a:solidFill>
              </a:rPr>
              <a:t>all creation. </a:t>
            </a:r>
            <a:r>
              <a:rPr lang="en-GB" dirty="0" smtClean="0">
                <a:solidFill>
                  <a:schemeClr val="bg1"/>
                </a:solidFill>
              </a:rPr>
              <a:t> </a:t>
            </a:r>
          </a:p>
          <a:p>
            <a:r>
              <a:rPr lang="en-GB" dirty="0" smtClean="0">
                <a:solidFill>
                  <a:schemeClr val="bg1"/>
                </a:solidFill>
              </a:rPr>
              <a:t>The </a:t>
            </a:r>
            <a:r>
              <a:rPr lang="en-GB" dirty="0">
                <a:solidFill>
                  <a:schemeClr val="bg1"/>
                </a:solidFill>
              </a:rPr>
              <a:t>light inside you and me is not separate. It comes from the same Source</a:t>
            </a:r>
            <a:r>
              <a:rPr lang="en-GB" dirty="0" smtClean="0">
                <a:solidFill>
                  <a:schemeClr val="bg1"/>
                </a:solidFill>
              </a:rPr>
              <a:t>.</a:t>
            </a:r>
          </a:p>
          <a:p>
            <a:r>
              <a:rPr lang="en-GB" dirty="0" smtClean="0">
                <a:solidFill>
                  <a:schemeClr val="bg1"/>
                </a:solidFill>
              </a:rPr>
              <a:t> </a:t>
            </a:r>
            <a:endParaRPr lang="en-GB" dirty="0">
              <a:solidFill>
                <a:schemeClr val="bg1"/>
              </a:solidFill>
            </a:endParaRPr>
          </a:p>
          <a:p>
            <a:r>
              <a:rPr lang="en-GB" dirty="0">
                <a:solidFill>
                  <a:schemeClr val="bg1"/>
                </a:solidFill>
              </a:rPr>
              <a:t>So imagine this: if life exists somewhere else in the universe, that life too would carry the same divine light. Different form. Different body. Maybe completely different biology. But sustained by the same Creator</a:t>
            </a:r>
            <a:r>
              <a:rPr lang="en-GB" dirty="0" smtClean="0">
                <a:solidFill>
                  <a:schemeClr val="bg1"/>
                </a:solidFill>
              </a:rPr>
              <a:t>.</a:t>
            </a:r>
          </a:p>
          <a:p>
            <a:endParaRPr lang="en-GB" dirty="0">
              <a:solidFill>
                <a:schemeClr val="bg1"/>
              </a:solidFill>
            </a:endParaRPr>
          </a:p>
          <a:p>
            <a:r>
              <a:rPr lang="en-GB" dirty="0" smtClean="0">
                <a:solidFill>
                  <a:schemeClr val="bg1"/>
                </a:solidFill>
              </a:rPr>
              <a:t>Here is </a:t>
            </a:r>
            <a:r>
              <a:rPr lang="en-GB" dirty="0">
                <a:solidFill>
                  <a:schemeClr val="bg1"/>
                </a:solidFill>
              </a:rPr>
              <a:t>something we all share. </a:t>
            </a:r>
            <a:endParaRPr lang="en-GB" dirty="0" smtClean="0">
              <a:solidFill>
                <a:schemeClr val="bg1"/>
              </a:solidFill>
            </a:endParaRPr>
          </a:p>
          <a:p>
            <a:r>
              <a:rPr lang="en-GB" dirty="0" smtClean="0">
                <a:solidFill>
                  <a:schemeClr val="bg1"/>
                </a:solidFill>
              </a:rPr>
              <a:t>Bible - </a:t>
            </a:r>
            <a:r>
              <a:rPr lang="en-GB" dirty="0">
                <a:solidFill>
                  <a:schemeClr val="bg1"/>
                </a:solidFill>
              </a:rPr>
              <a:t>we read that the heavens declare the glory of God. </a:t>
            </a:r>
            <a:endParaRPr lang="en-GB" dirty="0" smtClean="0">
              <a:solidFill>
                <a:schemeClr val="bg1"/>
              </a:solidFill>
            </a:endParaRPr>
          </a:p>
          <a:p>
            <a:r>
              <a:rPr lang="en-GB" dirty="0" smtClean="0">
                <a:solidFill>
                  <a:schemeClr val="bg1"/>
                </a:solidFill>
              </a:rPr>
              <a:t>Islam</a:t>
            </a:r>
            <a:r>
              <a:rPr lang="en-GB" dirty="0">
                <a:solidFill>
                  <a:schemeClr val="bg1"/>
                </a:solidFill>
              </a:rPr>
              <a:t> </a:t>
            </a:r>
            <a:r>
              <a:rPr lang="en-GB" dirty="0" smtClean="0">
                <a:solidFill>
                  <a:schemeClr val="bg1"/>
                </a:solidFill>
              </a:rPr>
              <a:t>- </a:t>
            </a:r>
            <a:r>
              <a:rPr lang="en-GB" dirty="0">
                <a:solidFill>
                  <a:schemeClr val="bg1"/>
                </a:solidFill>
              </a:rPr>
              <a:t>God is described as Lord of the worlds. </a:t>
            </a:r>
            <a:endParaRPr lang="en-GB" dirty="0" smtClean="0">
              <a:solidFill>
                <a:schemeClr val="bg1"/>
              </a:solidFill>
            </a:endParaRPr>
          </a:p>
          <a:p>
            <a:r>
              <a:rPr lang="en-GB" dirty="0" err="1" smtClean="0">
                <a:solidFill>
                  <a:schemeClr val="bg1"/>
                </a:solidFill>
              </a:rPr>
              <a:t>Bahá’í</a:t>
            </a:r>
            <a:r>
              <a:rPr lang="en-GB" dirty="0" smtClean="0">
                <a:solidFill>
                  <a:schemeClr val="bg1"/>
                </a:solidFill>
              </a:rPr>
              <a:t> -  </a:t>
            </a:r>
            <a:r>
              <a:rPr lang="en-GB" dirty="0">
                <a:solidFill>
                  <a:schemeClr val="bg1"/>
                </a:solidFill>
              </a:rPr>
              <a:t>creation is described as vast and unfolding. </a:t>
            </a:r>
            <a:endParaRPr lang="en-GB" dirty="0" smtClean="0">
              <a:solidFill>
                <a:schemeClr val="bg1"/>
              </a:solidFill>
            </a:endParaRPr>
          </a:p>
          <a:p>
            <a:r>
              <a:rPr lang="en-GB" dirty="0" smtClean="0">
                <a:solidFill>
                  <a:schemeClr val="bg1"/>
                </a:solidFill>
              </a:rPr>
              <a:t>Across </a:t>
            </a:r>
            <a:r>
              <a:rPr lang="en-GB" dirty="0">
                <a:solidFill>
                  <a:schemeClr val="bg1"/>
                </a:solidFill>
              </a:rPr>
              <a:t>our traditions, there is a shared recognition that the universe reflects divine majesty.</a:t>
            </a:r>
          </a:p>
          <a:p>
            <a:endParaRPr lang="en-GB" dirty="0">
              <a:solidFill>
                <a:schemeClr val="bg1"/>
              </a:solidFill>
            </a:endParaRPr>
          </a:p>
        </p:txBody>
      </p:sp>
    </p:spTree>
    <p:extLst>
      <p:ext uri="{BB962C8B-B14F-4D97-AF65-F5344CB8AC3E}">
        <p14:creationId xmlns:p14="http://schemas.microsoft.com/office/powerpoint/2010/main" val="6508536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80E1A"/>
        </a:solidFill>
        <a:effectLst/>
      </p:bgPr>
    </p:bg>
    <p:spTree>
      <p:nvGrpSpPr>
        <p:cNvPr id="1" name=""/>
        <p:cNvGrpSpPr/>
        <p:nvPr/>
      </p:nvGrpSpPr>
      <p:grpSpPr>
        <a:xfrm>
          <a:off x="0" y="0"/>
          <a:ext cx="0" cy="0"/>
          <a:chOff x="0" y="0"/>
          <a:chExt cx="0" cy="0"/>
        </a:xfrm>
      </p:grpSpPr>
      <p:sp>
        <p:nvSpPr>
          <p:cNvPr id="2" name="Shape 0"/>
          <p:cNvSpPr/>
          <p:nvPr/>
        </p:nvSpPr>
        <p:spPr>
          <a:xfrm>
            <a:off x="260604" y="169164"/>
            <a:ext cx="27432" cy="27432"/>
          </a:xfrm>
          <a:prstGeom prst="ellipse">
            <a:avLst/>
          </a:prstGeom>
          <a:solidFill>
            <a:srgbClr val="FFFFFF">
              <a:alpha val="92000"/>
            </a:srgbClr>
          </a:solidFill>
          <a:ln w="12700">
            <a:solidFill>
              <a:srgbClr val="FFFFFF"/>
            </a:solidFill>
            <a:prstDash val="solid"/>
          </a:ln>
        </p:spPr>
      </p:sp>
      <p:sp>
        <p:nvSpPr>
          <p:cNvPr id="3" name="Shape 1"/>
          <p:cNvSpPr/>
          <p:nvPr/>
        </p:nvSpPr>
        <p:spPr>
          <a:xfrm>
            <a:off x="1627632" y="438912"/>
            <a:ext cx="36576" cy="36576"/>
          </a:xfrm>
          <a:prstGeom prst="ellipse">
            <a:avLst/>
          </a:prstGeom>
          <a:solidFill>
            <a:srgbClr val="FFFFFF">
              <a:alpha val="93000"/>
            </a:srgbClr>
          </a:solidFill>
          <a:ln w="12700">
            <a:solidFill>
              <a:srgbClr val="FFFFFF"/>
            </a:solidFill>
            <a:prstDash val="solid"/>
          </a:ln>
        </p:spPr>
      </p:sp>
      <p:sp>
        <p:nvSpPr>
          <p:cNvPr id="4" name="Shape 2"/>
          <p:cNvSpPr/>
          <p:nvPr/>
        </p:nvSpPr>
        <p:spPr>
          <a:xfrm>
            <a:off x="2912364" y="123444"/>
            <a:ext cx="27432" cy="27432"/>
          </a:xfrm>
          <a:prstGeom prst="ellipse">
            <a:avLst/>
          </a:prstGeom>
          <a:solidFill>
            <a:srgbClr val="FFFFFF">
              <a:alpha val="88000"/>
            </a:srgbClr>
          </a:solidFill>
          <a:ln w="12700">
            <a:solidFill>
              <a:srgbClr val="FFFFFF"/>
            </a:solidFill>
            <a:prstDash val="solid"/>
          </a:ln>
        </p:spPr>
      </p:sp>
      <p:sp>
        <p:nvSpPr>
          <p:cNvPr id="5" name="Shape 3"/>
          <p:cNvSpPr/>
          <p:nvPr/>
        </p:nvSpPr>
        <p:spPr>
          <a:xfrm>
            <a:off x="4640580" y="342900"/>
            <a:ext cx="45720" cy="45720"/>
          </a:xfrm>
          <a:prstGeom prst="ellipse">
            <a:avLst/>
          </a:prstGeom>
          <a:solidFill>
            <a:srgbClr val="FFFFFF">
              <a:alpha val="92000"/>
            </a:srgbClr>
          </a:solidFill>
          <a:ln w="12700">
            <a:solidFill>
              <a:srgbClr val="FFFFFF"/>
            </a:solidFill>
            <a:prstDash val="solid"/>
          </a:ln>
        </p:spPr>
      </p:sp>
      <p:sp>
        <p:nvSpPr>
          <p:cNvPr id="6" name="Shape 4"/>
          <p:cNvSpPr/>
          <p:nvPr/>
        </p:nvSpPr>
        <p:spPr>
          <a:xfrm>
            <a:off x="6112764" y="77724"/>
            <a:ext cx="27432" cy="27432"/>
          </a:xfrm>
          <a:prstGeom prst="ellipse">
            <a:avLst/>
          </a:prstGeom>
          <a:solidFill>
            <a:srgbClr val="FFFFFF">
              <a:alpha val="75000"/>
            </a:srgbClr>
          </a:solidFill>
          <a:ln w="12700">
            <a:solidFill>
              <a:srgbClr val="FFFFFF"/>
            </a:solidFill>
            <a:prstDash val="solid"/>
          </a:ln>
        </p:spPr>
      </p:sp>
      <p:sp>
        <p:nvSpPr>
          <p:cNvPr id="7" name="Shape 5"/>
          <p:cNvSpPr/>
          <p:nvPr/>
        </p:nvSpPr>
        <p:spPr>
          <a:xfrm>
            <a:off x="7479792" y="530352"/>
            <a:ext cx="36576" cy="36576"/>
          </a:xfrm>
          <a:prstGeom prst="ellipse">
            <a:avLst/>
          </a:prstGeom>
          <a:solidFill>
            <a:srgbClr val="FFFFFF">
              <a:alpha val="84000"/>
            </a:srgbClr>
          </a:solidFill>
          <a:ln w="12700">
            <a:solidFill>
              <a:srgbClr val="FFFFFF"/>
            </a:solidFill>
            <a:prstDash val="solid"/>
          </a:ln>
        </p:spPr>
      </p:sp>
      <p:sp>
        <p:nvSpPr>
          <p:cNvPr id="8" name="Shape 6"/>
          <p:cNvSpPr/>
          <p:nvPr/>
        </p:nvSpPr>
        <p:spPr>
          <a:xfrm>
            <a:off x="8673084" y="260604"/>
            <a:ext cx="27432" cy="27432"/>
          </a:xfrm>
          <a:prstGeom prst="ellipse">
            <a:avLst/>
          </a:prstGeom>
          <a:solidFill>
            <a:srgbClr val="FFFFFF">
              <a:alpha val="85000"/>
            </a:srgbClr>
          </a:solidFill>
          <a:ln w="12700">
            <a:solidFill>
              <a:srgbClr val="FFFFFF"/>
            </a:solidFill>
            <a:prstDash val="solid"/>
          </a:ln>
        </p:spPr>
      </p:sp>
      <p:sp>
        <p:nvSpPr>
          <p:cNvPr id="9" name="Shape 7"/>
          <p:cNvSpPr/>
          <p:nvPr/>
        </p:nvSpPr>
        <p:spPr>
          <a:xfrm>
            <a:off x="804672" y="1170432"/>
            <a:ext cx="36576" cy="36576"/>
          </a:xfrm>
          <a:prstGeom prst="ellipse">
            <a:avLst/>
          </a:prstGeom>
          <a:solidFill>
            <a:srgbClr val="FFFFFF">
              <a:alpha val="82000"/>
            </a:srgbClr>
          </a:solidFill>
          <a:ln w="12700">
            <a:solidFill>
              <a:srgbClr val="FFFFFF"/>
            </a:solidFill>
            <a:prstDash val="solid"/>
          </a:ln>
        </p:spPr>
      </p:sp>
      <p:sp>
        <p:nvSpPr>
          <p:cNvPr id="11" name="Shape 9"/>
          <p:cNvSpPr/>
          <p:nvPr/>
        </p:nvSpPr>
        <p:spPr>
          <a:xfrm>
            <a:off x="4000500" y="982980"/>
            <a:ext cx="45720" cy="45720"/>
          </a:xfrm>
          <a:prstGeom prst="ellipse">
            <a:avLst/>
          </a:prstGeom>
          <a:solidFill>
            <a:srgbClr val="FFFFFF">
              <a:alpha val="71000"/>
            </a:srgbClr>
          </a:solidFill>
          <a:ln w="12700">
            <a:solidFill>
              <a:srgbClr val="FFFFFF"/>
            </a:solidFill>
            <a:prstDash val="solid"/>
          </a:ln>
        </p:spPr>
      </p:sp>
      <p:sp>
        <p:nvSpPr>
          <p:cNvPr id="12" name="Shape 10"/>
          <p:cNvSpPr/>
          <p:nvPr/>
        </p:nvSpPr>
        <p:spPr>
          <a:xfrm>
            <a:off x="5472684" y="1357884"/>
            <a:ext cx="27432" cy="27432"/>
          </a:xfrm>
          <a:prstGeom prst="ellipse">
            <a:avLst/>
          </a:prstGeom>
          <a:solidFill>
            <a:srgbClr val="FFFFFF">
              <a:alpha val="82000"/>
            </a:srgbClr>
          </a:solidFill>
          <a:ln w="12700">
            <a:solidFill>
              <a:srgbClr val="FFFFFF"/>
            </a:solidFill>
            <a:prstDash val="solid"/>
          </a:ln>
        </p:spPr>
      </p:sp>
      <p:sp>
        <p:nvSpPr>
          <p:cNvPr id="13" name="Shape 11"/>
          <p:cNvSpPr/>
          <p:nvPr/>
        </p:nvSpPr>
        <p:spPr>
          <a:xfrm>
            <a:off x="6839712" y="1078992"/>
            <a:ext cx="36576" cy="36576"/>
          </a:xfrm>
          <a:prstGeom prst="ellipse">
            <a:avLst/>
          </a:prstGeom>
          <a:solidFill>
            <a:srgbClr val="FFFFFF">
              <a:alpha val="74000"/>
            </a:srgbClr>
          </a:solidFill>
          <a:ln w="12700">
            <a:solidFill>
              <a:srgbClr val="FFFFFF"/>
            </a:solidFill>
            <a:prstDash val="solid"/>
          </a:ln>
        </p:spPr>
      </p:sp>
      <p:sp>
        <p:nvSpPr>
          <p:cNvPr id="14" name="Shape 12"/>
          <p:cNvSpPr/>
          <p:nvPr/>
        </p:nvSpPr>
        <p:spPr>
          <a:xfrm>
            <a:off x="8307324" y="1632204"/>
            <a:ext cx="27432" cy="27432"/>
          </a:xfrm>
          <a:prstGeom prst="ellipse">
            <a:avLst/>
          </a:prstGeom>
          <a:solidFill>
            <a:srgbClr val="FFFFFF">
              <a:alpha val="93000"/>
            </a:srgbClr>
          </a:solidFill>
          <a:ln w="12700">
            <a:solidFill>
              <a:srgbClr val="FFFFFF"/>
            </a:solidFill>
            <a:prstDash val="solid"/>
          </a:ln>
        </p:spPr>
      </p:sp>
      <p:sp>
        <p:nvSpPr>
          <p:cNvPr id="18" name="Shape 16"/>
          <p:cNvSpPr/>
          <p:nvPr/>
        </p:nvSpPr>
        <p:spPr>
          <a:xfrm>
            <a:off x="6469380" y="2994660"/>
            <a:ext cx="45720" cy="45720"/>
          </a:xfrm>
          <a:prstGeom prst="ellipse">
            <a:avLst/>
          </a:prstGeom>
          <a:solidFill>
            <a:srgbClr val="FFFFFF">
              <a:alpha val="84000"/>
            </a:srgbClr>
          </a:solidFill>
          <a:ln w="12700">
            <a:solidFill>
              <a:srgbClr val="FFFFFF"/>
            </a:solidFill>
            <a:prstDash val="solid"/>
          </a:ln>
        </p:spPr>
      </p:sp>
      <p:sp>
        <p:nvSpPr>
          <p:cNvPr id="20" name="Shape 18"/>
          <p:cNvSpPr/>
          <p:nvPr/>
        </p:nvSpPr>
        <p:spPr>
          <a:xfrm>
            <a:off x="438912" y="3456432"/>
            <a:ext cx="36576" cy="36576"/>
          </a:xfrm>
          <a:prstGeom prst="ellipse">
            <a:avLst/>
          </a:prstGeom>
          <a:solidFill>
            <a:srgbClr val="FFFFFF">
              <a:alpha val="88000"/>
            </a:srgbClr>
          </a:solidFill>
          <a:ln w="12700">
            <a:solidFill>
              <a:srgbClr val="FFFFFF"/>
            </a:solidFill>
            <a:prstDash val="solid"/>
          </a:ln>
        </p:spPr>
      </p:sp>
      <p:sp>
        <p:nvSpPr>
          <p:cNvPr id="21" name="Shape 19"/>
          <p:cNvSpPr/>
          <p:nvPr/>
        </p:nvSpPr>
        <p:spPr>
          <a:xfrm>
            <a:off x="1997964" y="3826764"/>
            <a:ext cx="27432" cy="27432"/>
          </a:xfrm>
          <a:prstGeom prst="ellipse">
            <a:avLst/>
          </a:prstGeom>
          <a:solidFill>
            <a:srgbClr val="FFFFFF">
              <a:alpha val="72000"/>
            </a:srgbClr>
          </a:solidFill>
          <a:ln w="12700">
            <a:solidFill>
              <a:srgbClr val="FFFFFF"/>
            </a:solidFill>
            <a:prstDash val="solid"/>
          </a:ln>
        </p:spPr>
      </p:sp>
      <p:sp>
        <p:nvSpPr>
          <p:cNvPr id="22" name="Shape 20"/>
          <p:cNvSpPr/>
          <p:nvPr/>
        </p:nvSpPr>
        <p:spPr>
          <a:xfrm>
            <a:off x="3639312" y="3364992"/>
            <a:ext cx="36576" cy="36576"/>
          </a:xfrm>
          <a:prstGeom prst="ellipse">
            <a:avLst/>
          </a:prstGeom>
          <a:solidFill>
            <a:srgbClr val="FFFFFF">
              <a:alpha val="83000"/>
            </a:srgbClr>
          </a:solidFill>
          <a:ln w="12700">
            <a:solidFill>
              <a:srgbClr val="FFFFFF"/>
            </a:solidFill>
            <a:prstDash val="solid"/>
          </a:ln>
        </p:spPr>
      </p:sp>
      <p:sp>
        <p:nvSpPr>
          <p:cNvPr id="23" name="Shape 21"/>
          <p:cNvSpPr/>
          <p:nvPr/>
        </p:nvSpPr>
        <p:spPr>
          <a:xfrm>
            <a:off x="5381244" y="4101084"/>
            <a:ext cx="27432" cy="27432"/>
          </a:xfrm>
          <a:prstGeom prst="ellipse">
            <a:avLst/>
          </a:prstGeom>
          <a:solidFill>
            <a:srgbClr val="FFFFFF">
              <a:alpha val="81000"/>
            </a:srgbClr>
          </a:solidFill>
          <a:ln w="12700">
            <a:solidFill>
              <a:srgbClr val="FFFFFF"/>
            </a:solidFill>
            <a:prstDash val="solid"/>
          </a:ln>
        </p:spPr>
      </p:sp>
      <p:sp>
        <p:nvSpPr>
          <p:cNvPr id="24" name="Shape 22"/>
          <p:cNvSpPr/>
          <p:nvPr/>
        </p:nvSpPr>
        <p:spPr>
          <a:xfrm>
            <a:off x="7114032" y="3730752"/>
            <a:ext cx="36576" cy="36576"/>
          </a:xfrm>
          <a:prstGeom prst="ellipse">
            <a:avLst/>
          </a:prstGeom>
          <a:solidFill>
            <a:srgbClr val="FFFFFF">
              <a:alpha val="89000"/>
            </a:srgbClr>
          </a:solidFill>
          <a:ln w="12700">
            <a:solidFill>
              <a:srgbClr val="FFFFFF"/>
            </a:solidFill>
            <a:prstDash val="solid"/>
          </a:ln>
        </p:spPr>
      </p:sp>
      <p:sp>
        <p:nvSpPr>
          <p:cNvPr id="25" name="Shape 23"/>
          <p:cNvSpPr/>
          <p:nvPr/>
        </p:nvSpPr>
        <p:spPr>
          <a:xfrm>
            <a:off x="8490204" y="4375404"/>
            <a:ext cx="27432" cy="27432"/>
          </a:xfrm>
          <a:prstGeom prst="ellipse">
            <a:avLst/>
          </a:prstGeom>
          <a:solidFill>
            <a:srgbClr val="FFFFFF">
              <a:alpha val="91000"/>
            </a:srgbClr>
          </a:solidFill>
          <a:ln w="12700">
            <a:solidFill>
              <a:srgbClr val="FFFFFF"/>
            </a:solidFill>
            <a:prstDash val="solid"/>
          </a:ln>
        </p:spPr>
      </p:sp>
      <p:sp>
        <p:nvSpPr>
          <p:cNvPr id="27" name="Shape 25"/>
          <p:cNvSpPr/>
          <p:nvPr/>
        </p:nvSpPr>
        <p:spPr>
          <a:xfrm>
            <a:off x="2994660" y="4732020"/>
            <a:ext cx="45720" cy="45720"/>
          </a:xfrm>
          <a:prstGeom prst="ellipse">
            <a:avLst/>
          </a:prstGeom>
          <a:solidFill>
            <a:srgbClr val="FFFFFF">
              <a:alpha val="83000"/>
            </a:srgbClr>
          </a:solidFill>
          <a:ln w="12700">
            <a:solidFill>
              <a:srgbClr val="FFFFFF"/>
            </a:solidFill>
            <a:prstDash val="solid"/>
          </a:ln>
        </p:spPr>
      </p:sp>
      <p:sp>
        <p:nvSpPr>
          <p:cNvPr id="28" name="Shape 26"/>
          <p:cNvSpPr/>
          <p:nvPr/>
        </p:nvSpPr>
        <p:spPr>
          <a:xfrm>
            <a:off x="5929884" y="4649724"/>
            <a:ext cx="27432" cy="27432"/>
          </a:xfrm>
          <a:prstGeom prst="ellipse">
            <a:avLst/>
          </a:prstGeom>
          <a:solidFill>
            <a:srgbClr val="FFFFFF">
              <a:alpha val="74000"/>
            </a:srgbClr>
          </a:solidFill>
          <a:ln w="12700">
            <a:solidFill>
              <a:srgbClr val="FFFFFF"/>
            </a:solidFill>
            <a:prstDash val="solid"/>
          </a:ln>
        </p:spPr>
      </p:sp>
      <p:sp>
        <p:nvSpPr>
          <p:cNvPr id="29" name="Shape 27"/>
          <p:cNvSpPr/>
          <p:nvPr/>
        </p:nvSpPr>
        <p:spPr>
          <a:xfrm>
            <a:off x="7754112" y="4919472"/>
            <a:ext cx="36576" cy="36576"/>
          </a:xfrm>
          <a:prstGeom prst="ellipse">
            <a:avLst/>
          </a:prstGeom>
          <a:solidFill>
            <a:srgbClr val="FFFFFF">
              <a:alpha val="88000"/>
            </a:srgbClr>
          </a:solidFill>
          <a:ln w="12700">
            <a:solidFill>
              <a:srgbClr val="FFFFFF"/>
            </a:solidFill>
            <a:prstDash val="solid"/>
          </a:ln>
        </p:spPr>
      </p:sp>
      <p:sp>
        <p:nvSpPr>
          <p:cNvPr id="47" name="Text 45"/>
          <p:cNvSpPr/>
          <p:nvPr/>
        </p:nvSpPr>
        <p:spPr>
          <a:xfrm>
            <a:off x="8732520" y="4709160"/>
            <a:ext cx="365760" cy="274320"/>
          </a:xfrm>
          <a:prstGeom prst="rect">
            <a:avLst/>
          </a:prstGeom>
          <a:noFill/>
          <a:ln/>
        </p:spPr>
        <p:txBody>
          <a:bodyPr wrap="square" lIns="0" tIns="0" rIns="0" bIns="0" rtlCol="0" anchor="ctr"/>
          <a:lstStyle/>
          <a:p>
            <a:pPr marL="0" indent="0" algn="r">
              <a:buNone/>
            </a:pPr>
            <a:r>
              <a:rPr lang="en-US" sz="1000" dirty="0">
                <a:solidFill>
                  <a:srgbClr val="6B8FA8"/>
                </a:solidFill>
                <a:latin typeface="Calibri" pitchFamily="34" charset="0"/>
                <a:ea typeface="Calibri" pitchFamily="34" charset="-122"/>
                <a:cs typeface="Calibri" pitchFamily="34" charset="-120"/>
              </a:rPr>
              <a:t>03</a:t>
            </a:r>
            <a:endParaRPr lang="en-US" sz="1000" dirty="0"/>
          </a:p>
        </p:txBody>
      </p:sp>
      <p:sp>
        <p:nvSpPr>
          <p:cNvPr id="48" name="Text 43"/>
          <p:cNvSpPr/>
          <p:nvPr/>
        </p:nvSpPr>
        <p:spPr>
          <a:xfrm>
            <a:off x="345186" y="714756"/>
            <a:ext cx="8046720" cy="3934968"/>
          </a:xfrm>
          <a:prstGeom prst="rect">
            <a:avLst/>
          </a:prstGeom>
          <a:noFill/>
          <a:ln/>
        </p:spPr>
        <p:txBody>
          <a:bodyPr wrap="square" lIns="0" tIns="0" rIns="0" bIns="0" rtlCol="0" anchor="ctr"/>
          <a:lstStyle/>
          <a:p>
            <a:pPr marL="285750" indent="-285750">
              <a:buFontTx/>
              <a:buChar char="-"/>
            </a:pPr>
            <a:endParaRPr lang="en-US" dirty="0" smtClean="0">
              <a:solidFill>
                <a:srgbClr val="D8E4EC"/>
              </a:solidFill>
              <a:latin typeface="Calibri" pitchFamily="34" charset="0"/>
              <a:ea typeface="Calibri" pitchFamily="34" charset="-122"/>
              <a:cs typeface="Calibri" pitchFamily="34" charset="-120"/>
            </a:endParaRPr>
          </a:p>
          <a:p>
            <a:pPr marL="285750" indent="-285750">
              <a:buFontTx/>
              <a:buChar char="-"/>
            </a:pPr>
            <a:endParaRPr lang="en-US" dirty="0">
              <a:solidFill>
                <a:srgbClr val="D8E4EC"/>
              </a:solidFill>
              <a:latin typeface="Calibri" pitchFamily="34" charset="0"/>
              <a:ea typeface="Calibri" pitchFamily="34" charset="-122"/>
              <a:cs typeface="Calibri" pitchFamily="34" charset="-120"/>
            </a:endParaRPr>
          </a:p>
          <a:p>
            <a:pPr marL="0" indent="0">
              <a:buNone/>
            </a:pPr>
            <a:endParaRPr lang="en-US" dirty="0"/>
          </a:p>
        </p:txBody>
      </p:sp>
      <p:sp>
        <p:nvSpPr>
          <p:cNvPr id="30" name="Rectangle 29"/>
          <p:cNvSpPr/>
          <p:nvPr/>
        </p:nvSpPr>
        <p:spPr>
          <a:xfrm>
            <a:off x="438912" y="714756"/>
            <a:ext cx="7735062" cy="3416320"/>
          </a:xfrm>
          <a:prstGeom prst="rect">
            <a:avLst/>
          </a:prstGeom>
        </p:spPr>
        <p:txBody>
          <a:bodyPr wrap="square">
            <a:spAutoFit/>
          </a:bodyPr>
          <a:lstStyle/>
          <a:p>
            <a:r>
              <a:rPr lang="en-GB" dirty="0">
                <a:solidFill>
                  <a:schemeClr val="bg1"/>
                </a:solidFill>
              </a:rPr>
              <a:t>Whether or not there is life “out there,” the deeper spiritual question is how we live right here.</a:t>
            </a:r>
          </a:p>
          <a:p>
            <a:r>
              <a:rPr lang="en-GB" dirty="0" smtClean="0">
                <a:solidFill>
                  <a:schemeClr val="bg1"/>
                </a:solidFill>
              </a:rPr>
              <a:t>	Are </a:t>
            </a:r>
            <a:r>
              <a:rPr lang="en-GB" dirty="0">
                <a:solidFill>
                  <a:schemeClr val="bg1"/>
                </a:solidFill>
              </a:rPr>
              <a:t>we living truthfully?</a:t>
            </a:r>
            <a:br>
              <a:rPr lang="en-GB" dirty="0">
                <a:solidFill>
                  <a:schemeClr val="bg1"/>
                </a:solidFill>
              </a:rPr>
            </a:br>
            <a:r>
              <a:rPr lang="en-GB" dirty="0" smtClean="0">
                <a:solidFill>
                  <a:schemeClr val="bg1"/>
                </a:solidFill>
              </a:rPr>
              <a:t>	Are </a:t>
            </a:r>
            <a:r>
              <a:rPr lang="en-GB" dirty="0">
                <a:solidFill>
                  <a:schemeClr val="bg1"/>
                </a:solidFill>
              </a:rPr>
              <a:t>we serving one another?</a:t>
            </a:r>
            <a:br>
              <a:rPr lang="en-GB" dirty="0">
                <a:solidFill>
                  <a:schemeClr val="bg1"/>
                </a:solidFill>
              </a:rPr>
            </a:br>
            <a:r>
              <a:rPr lang="en-GB" dirty="0" smtClean="0">
                <a:solidFill>
                  <a:schemeClr val="bg1"/>
                </a:solidFill>
              </a:rPr>
              <a:t>	Are </a:t>
            </a:r>
            <a:r>
              <a:rPr lang="en-GB" dirty="0">
                <a:solidFill>
                  <a:schemeClr val="bg1"/>
                </a:solidFill>
              </a:rPr>
              <a:t>we recognizing the </a:t>
            </a:r>
            <a:r>
              <a:rPr lang="en-GB" dirty="0" smtClean="0">
                <a:solidFill>
                  <a:schemeClr val="bg1"/>
                </a:solidFill>
              </a:rPr>
              <a:t>Devine </a:t>
            </a:r>
            <a:r>
              <a:rPr lang="en-GB" dirty="0">
                <a:solidFill>
                  <a:schemeClr val="bg1"/>
                </a:solidFill>
              </a:rPr>
              <a:t>in </a:t>
            </a:r>
            <a:r>
              <a:rPr lang="en-GB" dirty="0" smtClean="0">
                <a:solidFill>
                  <a:schemeClr val="bg1"/>
                </a:solidFill>
              </a:rPr>
              <a:t>everyone?</a:t>
            </a:r>
            <a:endParaRPr lang="en-GB" dirty="0">
              <a:solidFill>
                <a:schemeClr val="bg1"/>
              </a:solidFill>
            </a:endParaRPr>
          </a:p>
          <a:p>
            <a:r>
              <a:rPr lang="en-GB" dirty="0">
                <a:solidFill>
                  <a:schemeClr val="bg1"/>
                </a:solidFill>
              </a:rPr>
              <a:t>Because discovering life in a distant galaxy would be </a:t>
            </a:r>
            <a:r>
              <a:rPr lang="en-GB" dirty="0" smtClean="0">
                <a:solidFill>
                  <a:schemeClr val="bg1"/>
                </a:solidFill>
              </a:rPr>
              <a:t>extraordinary </a:t>
            </a:r>
          </a:p>
          <a:p>
            <a:r>
              <a:rPr lang="en-GB" dirty="0" smtClean="0">
                <a:solidFill>
                  <a:schemeClr val="bg1"/>
                </a:solidFill>
              </a:rPr>
              <a:t>BUT</a:t>
            </a:r>
          </a:p>
          <a:p>
            <a:r>
              <a:rPr lang="en-GB" dirty="0" smtClean="0">
                <a:solidFill>
                  <a:schemeClr val="bg1"/>
                </a:solidFill>
              </a:rPr>
              <a:t>Discovering </a:t>
            </a:r>
            <a:r>
              <a:rPr lang="en-GB" dirty="0">
                <a:solidFill>
                  <a:schemeClr val="bg1"/>
                </a:solidFill>
              </a:rPr>
              <a:t>humility, compassion, and unity among ourselves — that may be even more extraordinary</a:t>
            </a:r>
            <a:r>
              <a:rPr lang="en-GB" dirty="0" smtClean="0">
                <a:solidFill>
                  <a:schemeClr val="bg1"/>
                </a:solidFill>
              </a:rPr>
              <a:t>.</a:t>
            </a:r>
          </a:p>
          <a:p>
            <a:endParaRPr lang="en-GB" dirty="0">
              <a:solidFill>
                <a:schemeClr val="bg1"/>
              </a:solidFill>
            </a:endParaRPr>
          </a:p>
          <a:p>
            <a:r>
              <a:rPr lang="en-GB" dirty="0">
                <a:solidFill>
                  <a:schemeClr val="bg1"/>
                </a:solidFill>
              </a:rPr>
              <a:t>From a Sikh perspective, the universe is vast, mysterious, and filled with divine presence. And whatever </a:t>
            </a:r>
            <a:r>
              <a:rPr lang="en-GB" dirty="0" smtClean="0">
                <a:solidFill>
                  <a:schemeClr val="bg1"/>
                </a:solidFill>
              </a:rPr>
              <a:t>exists out there , </a:t>
            </a:r>
            <a:r>
              <a:rPr lang="en-GB" dirty="0">
                <a:solidFill>
                  <a:schemeClr val="bg1"/>
                </a:solidFill>
              </a:rPr>
              <a:t>exists within that </a:t>
            </a:r>
            <a:r>
              <a:rPr lang="en-GB" dirty="0" smtClean="0">
                <a:solidFill>
                  <a:schemeClr val="bg1"/>
                </a:solidFill>
              </a:rPr>
              <a:t>ONE</a:t>
            </a:r>
            <a:endParaRPr lang="en-GB" dirty="0">
              <a:solidFill>
                <a:schemeClr val="bg1"/>
              </a:solidFill>
            </a:endParaRPr>
          </a:p>
        </p:txBody>
      </p:sp>
    </p:spTree>
    <p:extLst>
      <p:ext uri="{BB962C8B-B14F-4D97-AF65-F5344CB8AC3E}">
        <p14:creationId xmlns:p14="http://schemas.microsoft.com/office/powerpoint/2010/main" val="37511623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115</TotalTime>
  <Words>382</Words>
  <Application>Microsoft Office PowerPoint</Application>
  <PresentationFormat>On-screen Show (16:9)</PresentationFormat>
  <Paragraphs>58</Paragraphs>
  <Slides>5</Slides>
  <Notes>5</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 There Life Out There?</dc:title>
  <dc:subject>PptxGenJS Presentation</dc:subject>
  <dc:creator>PptxGenJS</dc:creator>
  <cp:lastModifiedBy>Malkit</cp:lastModifiedBy>
  <cp:revision>16</cp:revision>
  <dcterms:created xsi:type="dcterms:W3CDTF">2026-03-15T19:35:12Z</dcterms:created>
  <dcterms:modified xsi:type="dcterms:W3CDTF">2026-03-17T14:59:07Z</dcterms:modified>
</cp:coreProperties>
</file>